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79" r:id="rId2"/>
    <p:sldId id="281" r:id="rId3"/>
    <p:sldId id="271" r:id="rId4"/>
    <p:sldId id="274" r:id="rId5"/>
    <p:sldId id="283" r:id="rId6"/>
    <p:sldId id="268" r:id="rId7"/>
    <p:sldId id="257" r:id="rId8"/>
    <p:sldId id="258" r:id="rId9"/>
    <p:sldId id="259" r:id="rId10"/>
    <p:sldId id="260" r:id="rId11"/>
    <p:sldId id="261" r:id="rId12"/>
    <p:sldId id="262" r:id="rId13"/>
    <p:sldId id="264" r:id="rId14"/>
    <p:sldId id="270" r:id="rId15"/>
    <p:sldId id="284" r:id="rId16"/>
    <p:sldId id="265" r:id="rId17"/>
    <p:sldId id="266" r:id="rId18"/>
    <p:sldId id="267" r:id="rId19"/>
    <p:sldId id="263" r:id="rId20"/>
    <p:sldId id="277" r:id="rId21"/>
    <p:sldId id="282"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1918BADB-9C12-40C6-9A57-C9E8C05ACE9E}">
          <p14:sldIdLst>
            <p14:sldId id="279"/>
            <p14:sldId id="281"/>
            <p14:sldId id="271"/>
            <p14:sldId id="274"/>
            <p14:sldId id="283"/>
          </p14:sldIdLst>
        </p14:section>
        <p14:section name="제목 없는 구역" id="{3DAE58CB-DBEF-4A46-AF5A-B3D1B8FFE2BF}">
          <p14:sldIdLst>
            <p14:sldId id="268"/>
            <p14:sldId id="257"/>
            <p14:sldId id="258"/>
            <p14:sldId id="259"/>
            <p14:sldId id="260"/>
            <p14:sldId id="261"/>
            <p14:sldId id="262"/>
            <p14:sldId id="264"/>
            <p14:sldId id="270"/>
            <p14:sldId id="284"/>
            <p14:sldId id="265"/>
            <p14:sldId id="266"/>
            <p14:sldId id="267"/>
            <p14:sldId id="263"/>
            <p14:sldId id="277"/>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760296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1058858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3973802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grpSp>
        <p:nvGrpSpPr>
          <p:cNvPr id="25" name="Group"/>
          <p:cNvGrpSpPr/>
          <p:nvPr/>
        </p:nvGrpSpPr>
        <p:grpSpPr>
          <a:xfrm>
            <a:off x="577453" y="468495"/>
            <a:ext cx="11037094" cy="5921011"/>
            <a:chOff x="0" y="0"/>
            <a:chExt cx="11772900" cy="8420992"/>
          </a:xfrm>
        </p:grpSpPr>
        <p:sp>
          <p:nvSpPr>
            <p:cNvPr id="19" name="Rounded Rectangle"/>
            <p:cNvSpPr/>
            <p:nvPr/>
          </p:nvSpPr>
          <p:spPr>
            <a:xfrm>
              <a:off x="0" y="0"/>
              <a:ext cx="11772900" cy="1270000"/>
            </a:xfrm>
            <a:prstGeom prst="roundRect">
              <a:avLst>
                <a:gd name="adj" fmla="val 15000"/>
              </a:avLst>
            </a:prstGeom>
            <a:solidFill>
              <a:srgbClr val="C4D9FE"/>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20" name="Rectangle"/>
            <p:cNvSpPr/>
            <p:nvPr/>
          </p:nvSpPr>
          <p:spPr>
            <a:xfrm>
              <a:off x="0" y="507652"/>
              <a:ext cx="11772900" cy="7913341"/>
            </a:xfrm>
            <a:prstGeom prst="rect">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21" name="Circle"/>
            <p:cNvSpPr/>
            <p:nvPr/>
          </p:nvSpPr>
          <p:spPr>
            <a:xfrm>
              <a:off x="184150" y="146496"/>
              <a:ext cx="228600" cy="228601"/>
            </a:xfrm>
            <a:prstGeom prst="ellipse">
              <a:avLst/>
            </a:prstGeom>
            <a:solidFill>
              <a:srgbClr val="023FEE"/>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22" name="Circle"/>
            <p:cNvSpPr/>
            <p:nvPr/>
          </p:nvSpPr>
          <p:spPr>
            <a:xfrm>
              <a:off x="527050" y="146496"/>
              <a:ext cx="228600" cy="228601"/>
            </a:xfrm>
            <a:prstGeom prst="ellipse">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23" name="Circle"/>
            <p:cNvSpPr/>
            <p:nvPr/>
          </p:nvSpPr>
          <p:spPr>
            <a:xfrm>
              <a:off x="869950" y="146496"/>
              <a:ext cx="228600" cy="228601"/>
            </a:xfrm>
            <a:prstGeom prst="ellipse">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24" name="Rectangle"/>
            <p:cNvSpPr/>
            <p:nvPr/>
          </p:nvSpPr>
          <p:spPr>
            <a:xfrm>
              <a:off x="0" y="8036520"/>
              <a:ext cx="11772900" cy="384473"/>
            </a:xfrm>
            <a:prstGeom prst="rect">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grpSp>
      <p:sp>
        <p:nvSpPr>
          <p:cNvPr id="26" name="Title Text"/>
          <p:cNvSpPr txBox="1">
            <a:spLocks noGrp="1"/>
          </p:cNvSpPr>
          <p:nvPr>
            <p:ph type="title"/>
          </p:nvPr>
        </p:nvSpPr>
        <p:spPr>
          <a:xfrm>
            <a:off x="1333500" y="1698890"/>
            <a:ext cx="9525000" cy="2411016"/>
          </a:xfrm>
          <a:prstGeom prst="rect">
            <a:avLst/>
          </a:prstGeom>
          <a:effectLst>
            <a:outerShdw dist="74841" dir="7427203" rotWithShape="0">
              <a:srgbClr val="8AB3FE">
                <a:alpha val="50000"/>
              </a:srgbClr>
            </a:outerShdw>
          </a:effectLst>
        </p:spPr>
        <p:txBody>
          <a:bodyPr anchor="b"/>
          <a:lstStyle>
            <a:lvl1pPr algn="l">
              <a:defRPr sz="8437">
                <a:solidFill>
                  <a:srgbClr val="023FEE"/>
                </a:solidFill>
              </a:defRPr>
            </a:lvl1pPr>
          </a:lstStyle>
          <a:p>
            <a:r>
              <a:rPr lang="lt-LT" smtClean="0"/>
              <a:t>Click to edit Master title style</a:t>
            </a:r>
            <a:endParaRPr/>
          </a:p>
        </p:txBody>
      </p:sp>
      <p:sp>
        <p:nvSpPr>
          <p:cNvPr id="27" name="Body Level One…"/>
          <p:cNvSpPr txBox="1">
            <a:spLocks noGrp="1"/>
          </p:cNvSpPr>
          <p:nvPr>
            <p:ph type="body" sz="quarter" idx="1" hasCustomPrompt="1"/>
          </p:nvPr>
        </p:nvSpPr>
        <p:spPr>
          <a:xfrm>
            <a:off x="1333500" y="4342077"/>
            <a:ext cx="9525000" cy="817033"/>
          </a:xfrm>
          <a:prstGeom prst="rect">
            <a:avLst/>
          </a:prstGeom>
        </p:spPr>
        <p:txBody>
          <a:bodyPr anchor="t"/>
          <a:lstStyle>
            <a:lvl1pPr marL="0" indent="0">
              <a:buSzTx/>
              <a:buNone/>
              <a:defRPr sz="1828"/>
            </a:lvl1pPr>
            <a:lvl2pPr marL="0" indent="160729">
              <a:buSzTx/>
              <a:buNone/>
              <a:defRPr sz="1828"/>
            </a:lvl2pPr>
            <a:lvl3pPr marL="0" indent="321457">
              <a:buSzTx/>
              <a:buNone/>
              <a:defRPr sz="1828"/>
            </a:lvl3pPr>
            <a:lvl4pPr marL="0" indent="482186">
              <a:buSzTx/>
              <a:buNone/>
              <a:defRPr sz="1828"/>
            </a:lvl4pPr>
            <a:lvl5pPr marL="0" indent="642915">
              <a:buSzTx/>
              <a:buNone/>
              <a:defRPr sz="1828"/>
            </a:lvl5pPr>
          </a:lstStyle>
          <a:p>
            <a:r>
              <a:t>Body Level One</a:t>
            </a:r>
          </a:p>
          <a:p>
            <a:pPr lvl="1"/>
            <a:r>
              <a:t>Body Level Two</a:t>
            </a:r>
          </a:p>
        </p:txBody>
      </p:sp>
      <p:sp>
        <p:nvSpPr>
          <p:cNvPr id="28" name="Slide Number"/>
          <p:cNvSpPr txBox="1">
            <a:spLocks noGrp="1"/>
          </p:cNvSpPr>
          <p:nvPr>
            <p:ph type="sldNum" sz="quarter" idx="2"/>
          </p:nvPr>
        </p:nvSpPr>
        <p:spPr>
          <a:xfrm>
            <a:off x="11227070" y="6170414"/>
            <a:ext cx="227267" cy="169664"/>
          </a:xfrm>
          <a:prstGeom prst="rect">
            <a:avLst/>
          </a:prstGeom>
        </p:spPr>
        <p:txBody>
          <a:bodyPr/>
          <a:lstStyle/>
          <a:p>
            <a:fld id="{86CB4B4D-7CA3-9044-876B-883B54F8677D}" type="slidenum">
              <a:t>‹#›</a:t>
            </a:fld>
            <a:endParaRPr/>
          </a:p>
        </p:txBody>
      </p:sp>
      <p:sp>
        <p:nvSpPr>
          <p:cNvPr id="29" name="Presentation theme goes here"/>
          <p:cNvSpPr txBox="1">
            <a:spLocks noGrp="1"/>
          </p:cNvSpPr>
          <p:nvPr>
            <p:ph type="body" sz="quarter" idx="13" hasCustomPrompt="1"/>
          </p:nvPr>
        </p:nvSpPr>
        <p:spPr>
          <a:xfrm>
            <a:off x="725594" y="6170414"/>
            <a:ext cx="10396928" cy="243785"/>
          </a:xfrm>
          <a:prstGeom prst="rect">
            <a:avLst/>
          </a:prstGeom>
        </p:spPr>
        <p:txBody>
          <a:bodyPr anchor="t">
            <a:spAutoFit/>
          </a:bodyPr>
          <a:lstStyle>
            <a:lvl1pPr marL="0" indent="0" algn="r">
              <a:lnSpc>
                <a:spcPct val="100000"/>
              </a:lnSpc>
              <a:spcBef>
                <a:spcPts val="0"/>
              </a:spcBef>
              <a:buSzTx/>
              <a:buNone/>
              <a:defRPr sz="984" b="1">
                <a:latin typeface="Avenir Next"/>
                <a:ea typeface="Avenir Next"/>
                <a:cs typeface="Avenir Next"/>
                <a:sym typeface="Avenir Next"/>
              </a:defRPr>
            </a:lvl1pPr>
          </a:lstStyle>
          <a:p>
            <a:r>
              <a:rPr lang="en-US" altLang="ko-KR" smtClean="0"/>
              <a:t>www.delightday.net</a:t>
            </a:r>
            <a:endParaRPr lang="en-US" altLang="ko-KR"/>
          </a:p>
        </p:txBody>
      </p:sp>
    </p:spTree>
    <p:extLst>
      <p:ext uri="{BB962C8B-B14F-4D97-AF65-F5344CB8AC3E}">
        <p14:creationId xmlns:p14="http://schemas.microsoft.com/office/powerpoint/2010/main" val="30717921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grpSp>
        <p:nvGrpSpPr>
          <p:cNvPr id="42" name="Group"/>
          <p:cNvGrpSpPr/>
          <p:nvPr/>
        </p:nvGrpSpPr>
        <p:grpSpPr>
          <a:xfrm>
            <a:off x="577453" y="468495"/>
            <a:ext cx="11037094" cy="5921011"/>
            <a:chOff x="0" y="0"/>
            <a:chExt cx="11772900" cy="8420992"/>
          </a:xfrm>
        </p:grpSpPr>
        <p:sp>
          <p:nvSpPr>
            <p:cNvPr id="36" name="Rounded Rectangle"/>
            <p:cNvSpPr/>
            <p:nvPr/>
          </p:nvSpPr>
          <p:spPr>
            <a:xfrm>
              <a:off x="0" y="0"/>
              <a:ext cx="11772900" cy="1270000"/>
            </a:xfrm>
            <a:prstGeom prst="roundRect">
              <a:avLst>
                <a:gd name="adj" fmla="val 15000"/>
              </a:avLst>
            </a:prstGeom>
            <a:solidFill>
              <a:srgbClr val="C4D9FE"/>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37" name="Rectangle"/>
            <p:cNvSpPr/>
            <p:nvPr/>
          </p:nvSpPr>
          <p:spPr>
            <a:xfrm>
              <a:off x="0" y="507652"/>
              <a:ext cx="11772900" cy="7913341"/>
            </a:xfrm>
            <a:prstGeom prst="rect">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38" name="Circle"/>
            <p:cNvSpPr/>
            <p:nvPr/>
          </p:nvSpPr>
          <p:spPr>
            <a:xfrm>
              <a:off x="184150" y="146496"/>
              <a:ext cx="228600" cy="228601"/>
            </a:xfrm>
            <a:prstGeom prst="ellipse">
              <a:avLst/>
            </a:prstGeom>
            <a:solidFill>
              <a:srgbClr val="023FEE"/>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39" name="Circle"/>
            <p:cNvSpPr/>
            <p:nvPr/>
          </p:nvSpPr>
          <p:spPr>
            <a:xfrm>
              <a:off x="527050" y="146496"/>
              <a:ext cx="228600" cy="228601"/>
            </a:xfrm>
            <a:prstGeom prst="ellipse">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40" name="Circle"/>
            <p:cNvSpPr/>
            <p:nvPr/>
          </p:nvSpPr>
          <p:spPr>
            <a:xfrm>
              <a:off x="869950" y="146496"/>
              <a:ext cx="228600" cy="228601"/>
            </a:xfrm>
            <a:prstGeom prst="ellipse">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41" name="Rectangle"/>
            <p:cNvSpPr/>
            <p:nvPr/>
          </p:nvSpPr>
          <p:spPr>
            <a:xfrm>
              <a:off x="0" y="8036520"/>
              <a:ext cx="11772900" cy="384473"/>
            </a:xfrm>
            <a:prstGeom prst="rect">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grpSp>
      <p:sp>
        <p:nvSpPr>
          <p:cNvPr id="43" name="Presentation theme goes here"/>
          <p:cNvSpPr txBox="1">
            <a:spLocks noGrp="1"/>
          </p:cNvSpPr>
          <p:nvPr>
            <p:ph type="body" sz="quarter" idx="13" hasCustomPrompt="1"/>
          </p:nvPr>
        </p:nvSpPr>
        <p:spPr>
          <a:xfrm>
            <a:off x="725594" y="6170414"/>
            <a:ext cx="10396928" cy="243785"/>
          </a:xfrm>
          <a:prstGeom prst="rect">
            <a:avLst/>
          </a:prstGeom>
        </p:spPr>
        <p:txBody>
          <a:bodyPr anchor="t">
            <a:spAutoFit/>
          </a:bodyPr>
          <a:lstStyle>
            <a:lvl1pPr marL="0" indent="0" algn="r">
              <a:lnSpc>
                <a:spcPct val="100000"/>
              </a:lnSpc>
              <a:spcBef>
                <a:spcPts val="0"/>
              </a:spcBef>
              <a:buSzTx/>
              <a:buNone/>
              <a:defRPr sz="984" b="1">
                <a:latin typeface="Avenir Next"/>
                <a:ea typeface="Avenir Next"/>
                <a:cs typeface="Avenir Next"/>
                <a:sym typeface="Avenir Next"/>
              </a:defRPr>
            </a:lvl1pPr>
          </a:lstStyle>
          <a:p>
            <a:r>
              <a:rPr lang="en-US" altLang="ko-KR" smtClean="0"/>
              <a:t>www.delightday.net</a:t>
            </a:r>
            <a:endParaRPr lang="en-US" altLang="ko-KR"/>
          </a:p>
        </p:txBody>
      </p:sp>
      <p:sp>
        <p:nvSpPr>
          <p:cNvPr id="44" name="Title Text"/>
          <p:cNvSpPr txBox="1">
            <a:spLocks noGrp="1"/>
          </p:cNvSpPr>
          <p:nvPr>
            <p:ph type="title"/>
          </p:nvPr>
        </p:nvSpPr>
        <p:spPr>
          <a:xfrm>
            <a:off x="1333500" y="1062633"/>
            <a:ext cx="9525000" cy="982266"/>
          </a:xfrm>
          <a:prstGeom prst="rect">
            <a:avLst/>
          </a:prstGeom>
        </p:spPr>
        <p:txBody>
          <a:bodyPr/>
          <a:lstStyle/>
          <a:p>
            <a:r>
              <a:rPr lang="lt-LT" smtClean="0"/>
              <a:t>Click to edit Master title style</a:t>
            </a:r>
            <a:endParaRPr/>
          </a:p>
        </p:txBody>
      </p:sp>
      <p:sp>
        <p:nvSpPr>
          <p:cNvPr id="45" name="Body Level One…"/>
          <p:cNvSpPr txBox="1">
            <a:spLocks noGrp="1"/>
          </p:cNvSpPr>
          <p:nvPr>
            <p:ph type="body" sz="half" idx="1"/>
          </p:nvPr>
        </p:nvSpPr>
        <p:spPr>
          <a:xfrm>
            <a:off x="1333500" y="2491383"/>
            <a:ext cx="9525000" cy="3303984"/>
          </a:xfrm>
          <a:prstGeom prst="rect">
            <a:avLst/>
          </a:prstGeom>
        </p:spPr>
        <p:txBody>
          <a:bodyPr/>
          <a:lstStyle>
            <a:lvl1pPr marL="312528" indent="-312528">
              <a:defRPr sz="1828"/>
            </a:lvl1pPr>
            <a:lvl2pPr marL="625056" indent="-312528">
              <a:defRPr sz="1828"/>
            </a:lvl2pPr>
            <a:lvl3pPr marL="937584" indent="-312528">
              <a:defRPr sz="1828"/>
            </a:lvl3pPr>
            <a:lvl4pPr marL="1250112" indent="-312528">
              <a:defRPr sz="1828"/>
            </a:lvl4pPr>
            <a:lvl5pPr marL="1562640" indent="-312528">
              <a:defRPr sz="1828"/>
            </a:lvl5pPr>
          </a:lstStyle>
          <a:p>
            <a:pPr lvl="0"/>
            <a:r>
              <a:rPr lang="lt-LT" smtClean="0"/>
              <a:t>Click to edit Master text styles</a:t>
            </a:r>
          </a:p>
          <a:p>
            <a:pPr lvl="1"/>
            <a:r>
              <a:rPr lang="lt-LT" smtClean="0"/>
              <a:t>Second level</a:t>
            </a:r>
          </a:p>
          <a:p>
            <a:pPr lvl="2"/>
            <a:r>
              <a:rPr lang="lt-LT" smtClean="0"/>
              <a:t>Third level</a:t>
            </a:r>
          </a:p>
          <a:p>
            <a:pPr lvl="3"/>
            <a:r>
              <a:rPr lang="lt-LT" smtClean="0"/>
              <a:t>Fourth level</a:t>
            </a:r>
          </a:p>
          <a:p>
            <a:pPr lvl="4"/>
            <a:r>
              <a:rPr lang="lt-LT" smtClean="0"/>
              <a:t>Fifth level</a:t>
            </a:r>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65891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grpSp>
        <p:nvGrpSpPr>
          <p:cNvPr id="131" name="Group"/>
          <p:cNvGrpSpPr/>
          <p:nvPr/>
        </p:nvGrpSpPr>
        <p:grpSpPr>
          <a:xfrm>
            <a:off x="577453" y="468495"/>
            <a:ext cx="11037094" cy="5921011"/>
            <a:chOff x="0" y="0"/>
            <a:chExt cx="11772900" cy="8420992"/>
          </a:xfrm>
        </p:grpSpPr>
        <p:sp>
          <p:nvSpPr>
            <p:cNvPr id="125" name="Rounded Rectangle"/>
            <p:cNvSpPr/>
            <p:nvPr/>
          </p:nvSpPr>
          <p:spPr>
            <a:xfrm>
              <a:off x="0" y="0"/>
              <a:ext cx="11772900" cy="1270000"/>
            </a:xfrm>
            <a:prstGeom prst="roundRect">
              <a:avLst>
                <a:gd name="adj" fmla="val 15000"/>
              </a:avLst>
            </a:prstGeom>
            <a:solidFill>
              <a:srgbClr val="C4D9FE"/>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126" name="Rectangle"/>
            <p:cNvSpPr/>
            <p:nvPr/>
          </p:nvSpPr>
          <p:spPr>
            <a:xfrm>
              <a:off x="0" y="507652"/>
              <a:ext cx="11772900" cy="7913341"/>
            </a:xfrm>
            <a:prstGeom prst="rect">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127" name="Circle"/>
            <p:cNvSpPr/>
            <p:nvPr/>
          </p:nvSpPr>
          <p:spPr>
            <a:xfrm>
              <a:off x="184150" y="146496"/>
              <a:ext cx="228600" cy="228601"/>
            </a:xfrm>
            <a:prstGeom prst="ellipse">
              <a:avLst/>
            </a:prstGeom>
            <a:solidFill>
              <a:srgbClr val="023FEE"/>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128" name="Circle"/>
            <p:cNvSpPr/>
            <p:nvPr/>
          </p:nvSpPr>
          <p:spPr>
            <a:xfrm>
              <a:off x="527050" y="146496"/>
              <a:ext cx="228600" cy="228601"/>
            </a:xfrm>
            <a:prstGeom prst="ellipse">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129" name="Circle"/>
            <p:cNvSpPr/>
            <p:nvPr/>
          </p:nvSpPr>
          <p:spPr>
            <a:xfrm>
              <a:off x="869950" y="146496"/>
              <a:ext cx="228600" cy="228601"/>
            </a:xfrm>
            <a:prstGeom prst="ellipse">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sp>
          <p:nvSpPr>
            <p:cNvPr id="130" name="Rectangle"/>
            <p:cNvSpPr/>
            <p:nvPr/>
          </p:nvSpPr>
          <p:spPr>
            <a:xfrm>
              <a:off x="0" y="8036520"/>
              <a:ext cx="11772900" cy="384473"/>
            </a:xfrm>
            <a:prstGeom prst="rect">
              <a:avLst/>
            </a:prstGeom>
            <a:solidFill>
              <a:srgbClr val="FFFFFF"/>
            </a:solidFill>
            <a:ln w="38100" cap="flat">
              <a:solidFill>
                <a:srgbClr val="023FEE"/>
              </a:solidFill>
              <a:prstDash val="solid"/>
              <a:miter lim="400000"/>
            </a:ln>
            <a:effectLst/>
          </p:spPr>
          <p:txBody>
            <a:bodyPr wrap="square" lIns="0" tIns="0" rIns="0" bIns="0" numCol="1" anchor="ctr">
              <a:noAutofit/>
            </a:bodyPr>
            <a:lstStyle/>
            <a:p>
              <a:pPr algn="l">
                <a:lnSpc>
                  <a:spcPct val="110000"/>
                </a:lnSpc>
                <a:spcBef>
                  <a:spcPts val="1828"/>
                </a:spcBef>
                <a:defRPr sz="2600" b="0">
                  <a:latin typeface="+mn-lt"/>
                  <a:ea typeface="+mn-ea"/>
                  <a:cs typeface="+mn-cs"/>
                  <a:sym typeface="Helvetica"/>
                </a:defRPr>
              </a:pPr>
              <a:endParaRPr sz="1828"/>
            </a:p>
          </p:txBody>
        </p:sp>
      </p:grpSp>
      <p:sp>
        <p:nvSpPr>
          <p:cNvPr id="132" name="Presentation theme goes here"/>
          <p:cNvSpPr txBox="1">
            <a:spLocks noGrp="1"/>
          </p:cNvSpPr>
          <p:nvPr>
            <p:ph type="body" sz="quarter" idx="13" hasCustomPrompt="1"/>
          </p:nvPr>
        </p:nvSpPr>
        <p:spPr>
          <a:xfrm>
            <a:off x="725594" y="6170414"/>
            <a:ext cx="10396928" cy="243785"/>
          </a:xfrm>
          <a:prstGeom prst="rect">
            <a:avLst/>
          </a:prstGeom>
        </p:spPr>
        <p:txBody>
          <a:bodyPr anchor="t">
            <a:spAutoFit/>
          </a:bodyPr>
          <a:lstStyle>
            <a:lvl1pPr marL="0" indent="0" algn="r">
              <a:lnSpc>
                <a:spcPct val="100000"/>
              </a:lnSpc>
              <a:spcBef>
                <a:spcPts val="0"/>
              </a:spcBef>
              <a:buSzTx/>
              <a:buNone/>
              <a:defRPr sz="984" b="1">
                <a:latin typeface="Avenir Next"/>
                <a:ea typeface="Avenir Next"/>
                <a:cs typeface="Avenir Next"/>
                <a:sym typeface="Avenir Next"/>
              </a:defRPr>
            </a:lvl1pPr>
          </a:lstStyle>
          <a:p>
            <a:r>
              <a:rPr lang="en-US" altLang="ko-KR" smtClean="0"/>
              <a:t>www.delightday.net</a:t>
            </a:r>
            <a:endParaRPr lang="en-US" altLang="ko-KR"/>
          </a:p>
        </p:txBody>
      </p:sp>
      <p:sp>
        <p:nvSpPr>
          <p:cNvPr id="133" name="Title Text"/>
          <p:cNvSpPr txBox="1">
            <a:spLocks noGrp="1"/>
          </p:cNvSpPr>
          <p:nvPr>
            <p:ph type="title"/>
          </p:nvPr>
        </p:nvSpPr>
        <p:spPr>
          <a:xfrm>
            <a:off x="1333500" y="982265"/>
            <a:ext cx="9525000" cy="4554141"/>
          </a:xfrm>
          <a:prstGeom prst="rect">
            <a:avLst/>
          </a:prstGeom>
          <a:effectLst>
            <a:outerShdw dist="74841" dir="7427203" rotWithShape="0">
              <a:srgbClr val="8AB3FE">
                <a:alpha val="50000"/>
              </a:srgbClr>
            </a:outerShdw>
          </a:effectLst>
        </p:spPr>
        <p:txBody>
          <a:bodyPr/>
          <a:lstStyle>
            <a:lvl1pPr>
              <a:defRPr sz="8437">
                <a:solidFill>
                  <a:srgbClr val="023FEE"/>
                </a:solidFill>
              </a:defRPr>
            </a:lvl1pPr>
          </a:lstStyle>
          <a:p>
            <a:r>
              <a:rPr lang="lt-LT" smtClean="0"/>
              <a:t>Click to edit Master title style</a:t>
            </a:r>
            <a:endParaRP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8770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373775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317654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145488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153363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992012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286506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380176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2B88FBE6-8013-4EC2-BD55-449714EDAFD2}" type="datetimeFigureOut">
              <a:rPr lang="ko-KR" altLang="en-US" smtClean="0"/>
              <a:t>2022-07-22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251270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8FBE6-8013-4EC2-BD55-449714EDAFD2}" type="datetimeFigureOut">
              <a:rPr lang="ko-KR" altLang="en-US" smtClean="0"/>
              <a:t>2022-07-22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090F0-27DA-4115-A701-611EC18751A3}" type="slidenum">
              <a:rPr lang="ko-KR" altLang="en-US" smtClean="0"/>
              <a:t>‹#›</a:t>
            </a:fld>
            <a:endParaRPr lang="ko-KR" altLang="en-US"/>
          </a:p>
        </p:txBody>
      </p:sp>
    </p:spTree>
    <p:extLst>
      <p:ext uri="{BB962C8B-B14F-4D97-AF65-F5344CB8AC3E}">
        <p14:creationId xmlns:p14="http://schemas.microsoft.com/office/powerpoint/2010/main" val="1931808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ocial…"/>
          <p:cNvSpPr txBox="1">
            <a:spLocks noGrp="1"/>
          </p:cNvSpPr>
          <p:nvPr>
            <p:ph type="ctrTitle"/>
          </p:nvPr>
        </p:nvSpPr>
        <p:spPr>
          <a:xfrm>
            <a:off x="867748" y="1866122"/>
            <a:ext cx="10384971" cy="1258364"/>
          </a:xfrm>
          <a:prstGeom prst="rect">
            <a:avLst/>
          </a:prstGeom>
        </p:spPr>
        <p:txBody>
          <a:bodyPr>
            <a:noAutofit/>
          </a:bodyPr>
          <a:lstStyle/>
          <a:p>
            <a:pPr algn="ctr"/>
            <a:r>
              <a:rPr lang="ko-KR" altLang="en-US" sz="5400" dirty="0" smtClean="0">
                <a:solidFill>
                  <a:schemeClr val="tx1"/>
                </a:solidFill>
              </a:rPr>
              <a:t>안드로이드앱</a:t>
            </a:r>
            <a:r>
              <a:rPr lang="en-US" altLang="ko-KR" sz="5400" dirty="0" smtClean="0">
                <a:solidFill>
                  <a:schemeClr val="tx1"/>
                </a:solidFill>
              </a:rPr>
              <a:t>,</a:t>
            </a:r>
            <a:r>
              <a:rPr lang="ko-KR" altLang="en-US" sz="5400" dirty="0" smtClean="0">
                <a:solidFill>
                  <a:schemeClr val="tx1"/>
                </a:solidFill>
              </a:rPr>
              <a:t>자바프로그램 발표</a:t>
            </a:r>
            <a:endParaRPr sz="5400" dirty="0">
              <a:solidFill>
                <a:schemeClr val="tx1"/>
              </a:solidFill>
            </a:endParaRPr>
          </a:p>
        </p:txBody>
      </p:sp>
      <p:sp>
        <p:nvSpPr>
          <p:cNvPr id="644" name="Designed by Jumsoft"/>
          <p:cNvSpPr txBox="1">
            <a:spLocks noGrp="1"/>
          </p:cNvSpPr>
          <p:nvPr>
            <p:ph type="subTitle" sz="quarter" idx="1"/>
          </p:nvPr>
        </p:nvSpPr>
        <p:spPr>
          <a:xfrm>
            <a:off x="2187673" y="3678051"/>
            <a:ext cx="7143750" cy="466742"/>
          </a:xfrm>
          <a:prstGeom prst="rect">
            <a:avLst/>
          </a:prstGeom>
        </p:spPr>
        <p:txBody>
          <a:bodyPr>
            <a:noAutofit/>
          </a:bodyPr>
          <a:lstStyle/>
          <a:p>
            <a:pPr algn="ctr"/>
            <a:r>
              <a:rPr lang="ko-KR" altLang="en-US" sz="4000" dirty="0" smtClean="0"/>
              <a:t>김 대 각 </a:t>
            </a:r>
            <a:endParaRPr sz="4000" dirty="0">
              <a:solidFill>
                <a:schemeClr val="bg2">
                  <a:lumMod val="75000"/>
                </a:schemeClr>
              </a:solidFill>
            </a:endParaRPr>
          </a:p>
        </p:txBody>
      </p:sp>
      <p:sp>
        <p:nvSpPr>
          <p:cNvPr id="645" name="Slide Number"/>
          <p:cNvSpPr txBox="1">
            <a:spLocks noGrp="1"/>
          </p:cNvSpPr>
          <p:nvPr>
            <p:ph type="sldNum" sz="quarter" idx="2"/>
          </p:nvPr>
        </p:nvSpPr>
        <p:spPr>
          <a:xfrm>
            <a:off x="9984682" y="6170414"/>
            <a:ext cx="89691" cy="169664"/>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
        <p:nvSpPr>
          <p:cNvPr id="646" name="Presentation theme goes here"/>
          <p:cNvSpPr txBox="1">
            <a:spLocks noGrp="1"/>
          </p:cNvSpPr>
          <p:nvPr>
            <p:ph type="body" idx="13"/>
          </p:nvPr>
        </p:nvSpPr>
        <p:spPr>
          <a:xfrm>
            <a:off x="2068195" y="6170414"/>
            <a:ext cx="7797696" cy="243785"/>
          </a:xfrm>
          <a:prstGeom prst="rect">
            <a:avLst/>
          </a:prstGeom>
        </p:spPr>
        <p:txBody>
          <a:bodyPr/>
          <a:lstStyle/>
          <a:p>
            <a:endParaRPr dirty="0"/>
          </a:p>
        </p:txBody>
      </p:sp>
    </p:spTree>
    <p:extLst>
      <p:ext uri="{BB962C8B-B14F-4D97-AF65-F5344CB8AC3E}">
        <p14:creationId xmlns:p14="http://schemas.microsoft.com/office/powerpoint/2010/main" val="236506383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534" y="0"/>
            <a:ext cx="3648485" cy="6858000"/>
          </a:xfrm>
          <a:prstGeom prst="rect">
            <a:avLst/>
          </a:prstGeom>
        </p:spPr>
      </p:pic>
      <p:sp>
        <p:nvSpPr>
          <p:cNvPr id="6" name="TextBox 5"/>
          <p:cNvSpPr txBox="1"/>
          <p:nvPr/>
        </p:nvSpPr>
        <p:spPr>
          <a:xfrm>
            <a:off x="1017035" y="1267047"/>
            <a:ext cx="4739953" cy="646331"/>
          </a:xfrm>
          <a:prstGeom prst="rect">
            <a:avLst/>
          </a:prstGeom>
          <a:noFill/>
          <a:ln>
            <a:solidFill>
              <a:schemeClr val="tx1"/>
            </a:solidFill>
          </a:ln>
        </p:spPr>
        <p:txBody>
          <a:bodyPr wrap="square" rtlCol="0">
            <a:spAutoFit/>
          </a:bodyPr>
          <a:lstStyle/>
          <a:p>
            <a:pPr algn="ctr"/>
            <a:r>
              <a:rPr lang="ko-KR" altLang="en-US" sz="3600" b="1" smtClean="0">
                <a:effectLst>
                  <a:outerShdw blurRad="38100" dist="38100" dir="2700000" algn="tl">
                    <a:srgbClr val="000000">
                      <a:alpha val="43137"/>
                    </a:srgbClr>
                  </a:outerShdw>
                </a:effectLst>
              </a:rPr>
              <a:t>홈화면</a:t>
            </a:r>
            <a:endParaRPr lang="ko-KR" altLang="en-US" sz="3600" b="1" dirty="0">
              <a:effectLst>
                <a:outerShdw blurRad="38100" dist="38100" dir="2700000" algn="tl">
                  <a:srgbClr val="000000">
                    <a:alpha val="43137"/>
                  </a:srgbClr>
                </a:outerShdw>
              </a:effectLst>
            </a:endParaRPr>
          </a:p>
        </p:txBody>
      </p:sp>
      <p:sp>
        <p:nvSpPr>
          <p:cNvPr id="8" name="TextBox 7"/>
          <p:cNvSpPr txBox="1"/>
          <p:nvPr/>
        </p:nvSpPr>
        <p:spPr>
          <a:xfrm>
            <a:off x="494521" y="2409730"/>
            <a:ext cx="4786606" cy="461665"/>
          </a:xfrm>
          <a:prstGeom prst="rect">
            <a:avLst/>
          </a:prstGeom>
          <a:noFill/>
          <a:ln>
            <a:solidFill>
              <a:schemeClr val="tx1"/>
            </a:solidFill>
          </a:ln>
        </p:spPr>
        <p:txBody>
          <a:bodyPr wrap="square" rtlCol="0">
            <a:spAutoFit/>
          </a:bodyPr>
          <a:lstStyle/>
          <a:p>
            <a:r>
              <a:rPr lang="en-US" altLang="ko-KR" sz="2400" dirty="0" smtClean="0">
                <a:ln>
                  <a:solidFill>
                    <a:schemeClr val="tx1"/>
                  </a:solidFill>
                </a:ln>
              </a:rPr>
              <a:t>1.ScrollView</a:t>
            </a:r>
            <a:r>
              <a:rPr lang="ko-KR" altLang="en-US" sz="2400" dirty="0">
                <a:ln>
                  <a:solidFill>
                    <a:schemeClr val="tx1"/>
                  </a:solidFill>
                </a:ln>
              </a:rPr>
              <a:t>를 통한 </a:t>
            </a:r>
            <a:r>
              <a:rPr lang="ko-KR" altLang="en-US" sz="2400" dirty="0" smtClean="0">
                <a:ln>
                  <a:solidFill>
                    <a:schemeClr val="tx1"/>
                  </a:solidFill>
                </a:ln>
              </a:rPr>
              <a:t>추천메뉴구성</a:t>
            </a:r>
            <a:endParaRPr lang="en-US" altLang="ko-KR" sz="2400" dirty="0">
              <a:ln>
                <a:solidFill>
                  <a:schemeClr val="tx1"/>
                </a:solidFill>
              </a:ln>
            </a:endParaRPr>
          </a:p>
        </p:txBody>
      </p:sp>
      <p:cxnSp>
        <p:nvCxnSpPr>
          <p:cNvPr id="12" name="직선 화살표 연결선 11"/>
          <p:cNvCxnSpPr/>
          <p:nvPr/>
        </p:nvCxnSpPr>
        <p:spPr>
          <a:xfrm>
            <a:off x="5281127" y="2640563"/>
            <a:ext cx="2369975" cy="1175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5971592" y="4142792"/>
            <a:ext cx="1884784" cy="1427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878" y="3911959"/>
            <a:ext cx="5551714" cy="461665"/>
          </a:xfrm>
          <a:prstGeom prst="rect">
            <a:avLst/>
          </a:prstGeom>
          <a:noFill/>
          <a:ln>
            <a:solidFill>
              <a:schemeClr val="tx1"/>
            </a:solidFill>
          </a:ln>
        </p:spPr>
        <p:txBody>
          <a:bodyPr wrap="square" rtlCol="0">
            <a:spAutoFit/>
          </a:bodyPr>
          <a:lstStyle/>
          <a:p>
            <a:r>
              <a:rPr lang="en-US" altLang="ko-KR" sz="2400" dirty="0" smtClean="0">
                <a:ln>
                  <a:solidFill>
                    <a:schemeClr val="tx1"/>
                  </a:solidFill>
                </a:ln>
              </a:rPr>
              <a:t>2.BottomNagationBar</a:t>
            </a:r>
            <a:r>
              <a:rPr lang="ko-KR" altLang="en-US" sz="2400" dirty="0">
                <a:ln>
                  <a:solidFill>
                    <a:schemeClr val="tx1"/>
                  </a:solidFill>
                </a:ln>
              </a:rPr>
              <a:t>를 통한 </a:t>
            </a:r>
            <a:r>
              <a:rPr lang="ko-KR" altLang="en-US" sz="2400" dirty="0" smtClean="0">
                <a:ln>
                  <a:solidFill>
                    <a:schemeClr val="tx1"/>
                  </a:solidFill>
                </a:ln>
              </a:rPr>
              <a:t>화면전환</a:t>
            </a:r>
            <a:endParaRPr lang="en-US" altLang="ko-KR" sz="2400" dirty="0">
              <a:ln>
                <a:solidFill>
                  <a:schemeClr val="tx1"/>
                </a:solidFill>
              </a:ln>
            </a:endParaRPr>
          </a:p>
        </p:txBody>
      </p:sp>
    </p:spTree>
    <p:extLst>
      <p:ext uri="{BB962C8B-B14F-4D97-AF65-F5344CB8AC3E}">
        <p14:creationId xmlns:p14="http://schemas.microsoft.com/office/powerpoint/2010/main" val="2016147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907" y="0"/>
            <a:ext cx="3564403" cy="6858000"/>
          </a:xfrm>
          <a:prstGeom prst="rect">
            <a:avLst/>
          </a:prstGeom>
        </p:spPr>
      </p:pic>
      <p:sp>
        <p:nvSpPr>
          <p:cNvPr id="5" name="TextBox 4"/>
          <p:cNvSpPr txBox="1"/>
          <p:nvPr/>
        </p:nvSpPr>
        <p:spPr>
          <a:xfrm>
            <a:off x="1175655" y="1313700"/>
            <a:ext cx="4739953" cy="646331"/>
          </a:xfrm>
          <a:prstGeom prst="rect">
            <a:avLst/>
          </a:prstGeom>
          <a:noFill/>
          <a:ln>
            <a:solidFill>
              <a:schemeClr val="tx1"/>
            </a:solidFill>
          </a:ln>
        </p:spPr>
        <p:txBody>
          <a:bodyPr wrap="square" rtlCol="0">
            <a:spAutoFit/>
          </a:bodyPr>
          <a:lstStyle/>
          <a:p>
            <a:pPr algn="ctr"/>
            <a:r>
              <a:rPr lang="ko-KR" altLang="en-US" sz="3600" b="1" dirty="0" smtClean="0">
                <a:effectLst>
                  <a:outerShdw blurRad="38100" dist="38100" dir="2700000" algn="tl">
                    <a:srgbClr val="000000">
                      <a:alpha val="43137"/>
                    </a:srgbClr>
                  </a:outerShdw>
                </a:effectLst>
              </a:rPr>
              <a:t>장바구니 화면</a:t>
            </a:r>
            <a:endParaRPr lang="ko-KR" altLang="en-US" sz="3600" b="1" dirty="0">
              <a:effectLst>
                <a:outerShdw blurRad="38100" dist="38100" dir="2700000" algn="tl">
                  <a:srgbClr val="000000">
                    <a:alpha val="43137"/>
                  </a:srgbClr>
                </a:outerShdw>
              </a:effectLst>
            </a:endParaRPr>
          </a:p>
        </p:txBody>
      </p:sp>
      <p:sp>
        <p:nvSpPr>
          <p:cNvPr id="6" name="TextBox 5"/>
          <p:cNvSpPr txBox="1"/>
          <p:nvPr/>
        </p:nvSpPr>
        <p:spPr>
          <a:xfrm>
            <a:off x="807098" y="3013501"/>
            <a:ext cx="5645018" cy="830997"/>
          </a:xfrm>
          <a:prstGeom prst="rect">
            <a:avLst/>
          </a:prstGeom>
          <a:noFill/>
          <a:ln>
            <a:solidFill>
              <a:schemeClr val="tx1"/>
            </a:solidFill>
          </a:ln>
        </p:spPr>
        <p:txBody>
          <a:bodyPr wrap="square" rtlCol="0">
            <a:spAutoFit/>
          </a:bodyPr>
          <a:lstStyle/>
          <a:p>
            <a:r>
              <a:rPr lang="ko-KR" altLang="en-US" sz="2400" dirty="0" smtClean="0">
                <a:ln>
                  <a:solidFill>
                    <a:schemeClr val="tx1"/>
                  </a:solidFill>
                </a:ln>
              </a:rPr>
              <a:t>체크박스와</a:t>
            </a:r>
            <a:endParaRPr lang="en-US" altLang="ko-KR" sz="2400" dirty="0" smtClean="0">
              <a:ln>
                <a:solidFill>
                  <a:schemeClr val="tx1"/>
                </a:solidFill>
              </a:ln>
            </a:endParaRPr>
          </a:p>
          <a:p>
            <a:r>
              <a:rPr lang="ko-KR" altLang="en-US" sz="2400" dirty="0" err="1" smtClean="0">
                <a:ln>
                  <a:solidFill>
                    <a:schemeClr val="tx1"/>
                  </a:solidFill>
                </a:ln>
              </a:rPr>
              <a:t>메뉴구성</a:t>
            </a:r>
            <a:r>
              <a:rPr lang="ko-KR" altLang="en-US" sz="2400" dirty="0" smtClean="0">
                <a:ln>
                  <a:solidFill>
                    <a:schemeClr val="tx1"/>
                  </a:solidFill>
                </a:ln>
              </a:rPr>
              <a:t> </a:t>
            </a:r>
            <a:r>
              <a:rPr lang="ko-KR" altLang="en-US" sz="2400" dirty="0" err="1" smtClean="0">
                <a:ln>
                  <a:solidFill>
                    <a:schemeClr val="tx1"/>
                  </a:solidFill>
                </a:ln>
              </a:rPr>
              <a:t>레이아웃까지만</a:t>
            </a:r>
            <a:r>
              <a:rPr lang="ko-KR" altLang="en-US" sz="2400" dirty="0" smtClean="0">
                <a:ln>
                  <a:solidFill>
                    <a:schemeClr val="tx1"/>
                  </a:solidFill>
                </a:ln>
              </a:rPr>
              <a:t> 구현한 상태</a:t>
            </a:r>
            <a:endParaRPr lang="en-US" altLang="ko-KR" sz="2400" dirty="0">
              <a:ln>
                <a:solidFill>
                  <a:schemeClr val="tx1"/>
                </a:solidFill>
              </a:ln>
            </a:endParaRPr>
          </a:p>
        </p:txBody>
      </p:sp>
    </p:spTree>
    <p:extLst>
      <p:ext uri="{BB962C8B-B14F-4D97-AF65-F5344CB8AC3E}">
        <p14:creationId xmlns:p14="http://schemas.microsoft.com/office/powerpoint/2010/main" val="3912808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658" y="0"/>
            <a:ext cx="3759679" cy="6858000"/>
          </a:xfrm>
          <a:prstGeom prst="rect">
            <a:avLst/>
          </a:prstGeom>
        </p:spPr>
      </p:pic>
      <p:sp>
        <p:nvSpPr>
          <p:cNvPr id="4" name="TextBox 3"/>
          <p:cNvSpPr txBox="1"/>
          <p:nvPr/>
        </p:nvSpPr>
        <p:spPr>
          <a:xfrm>
            <a:off x="1147662" y="1005789"/>
            <a:ext cx="4739953" cy="646331"/>
          </a:xfrm>
          <a:prstGeom prst="rect">
            <a:avLst/>
          </a:prstGeom>
          <a:noFill/>
          <a:ln>
            <a:solidFill>
              <a:schemeClr val="tx1"/>
            </a:solidFill>
          </a:ln>
        </p:spPr>
        <p:txBody>
          <a:bodyPr wrap="square" rtlCol="0">
            <a:spAutoFit/>
          </a:bodyPr>
          <a:lstStyle/>
          <a:p>
            <a:pPr algn="ctr"/>
            <a:r>
              <a:rPr lang="ko-KR" altLang="en-US" sz="3600" b="1" dirty="0" smtClean="0">
                <a:effectLst>
                  <a:outerShdw blurRad="38100" dist="38100" dir="2700000" algn="tl">
                    <a:srgbClr val="000000">
                      <a:alpha val="43137"/>
                    </a:srgbClr>
                  </a:outerShdw>
                </a:effectLst>
              </a:rPr>
              <a:t>메뉴 화면</a:t>
            </a:r>
            <a:endParaRPr lang="ko-KR" altLang="en-US" sz="3600" b="1" dirty="0">
              <a:effectLst>
                <a:outerShdw blurRad="38100" dist="38100" dir="2700000" algn="tl">
                  <a:srgbClr val="000000">
                    <a:alpha val="43137"/>
                  </a:srgbClr>
                </a:outerShdw>
              </a:effectLst>
            </a:endParaRPr>
          </a:p>
        </p:txBody>
      </p:sp>
      <p:sp>
        <p:nvSpPr>
          <p:cNvPr id="5" name="TextBox 4"/>
          <p:cNvSpPr txBox="1"/>
          <p:nvPr/>
        </p:nvSpPr>
        <p:spPr>
          <a:xfrm>
            <a:off x="695130" y="2696259"/>
            <a:ext cx="5645018" cy="830997"/>
          </a:xfrm>
          <a:prstGeom prst="rect">
            <a:avLst/>
          </a:prstGeom>
          <a:noFill/>
          <a:ln>
            <a:solidFill>
              <a:schemeClr val="tx1"/>
            </a:solidFill>
          </a:ln>
        </p:spPr>
        <p:txBody>
          <a:bodyPr wrap="square" rtlCol="0">
            <a:spAutoFit/>
          </a:bodyPr>
          <a:lstStyle/>
          <a:p>
            <a:r>
              <a:rPr lang="ko-KR" altLang="en-US" sz="2400" dirty="0" smtClean="0">
                <a:ln>
                  <a:solidFill>
                    <a:schemeClr val="tx1"/>
                  </a:solidFill>
                </a:ln>
              </a:rPr>
              <a:t>커피</a:t>
            </a:r>
            <a:r>
              <a:rPr lang="en-US" altLang="ko-KR" sz="2400" dirty="0" smtClean="0">
                <a:ln>
                  <a:solidFill>
                    <a:schemeClr val="tx1"/>
                  </a:solidFill>
                </a:ln>
              </a:rPr>
              <a:t>,</a:t>
            </a:r>
            <a:r>
              <a:rPr lang="ko-KR" altLang="en-US" sz="2400" dirty="0" err="1" smtClean="0">
                <a:ln>
                  <a:solidFill>
                    <a:schemeClr val="tx1"/>
                  </a:solidFill>
                </a:ln>
              </a:rPr>
              <a:t>푸드</a:t>
            </a:r>
            <a:r>
              <a:rPr lang="en-US" altLang="ko-KR" sz="2400" dirty="0" smtClean="0">
                <a:ln>
                  <a:solidFill>
                    <a:schemeClr val="tx1"/>
                  </a:solidFill>
                </a:ln>
              </a:rPr>
              <a:t>,</a:t>
            </a:r>
            <a:r>
              <a:rPr lang="ko-KR" altLang="en-US" sz="2400" dirty="0" err="1" smtClean="0">
                <a:ln>
                  <a:solidFill>
                    <a:schemeClr val="tx1"/>
                  </a:solidFill>
                </a:ln>
              </a:rPr>
              <a:t>요거트메뉴</a:t>
            </a:r>
            <a:endParaRPr lang="en-US" altLang="ko-KR" sz="2400" dirty="0">
              <a:ln>
                <a:solidFill>
                  <a:schemeClr val="tx1"/>
                </a:solidFill>
              </a:ln>
            </a:endParaRPr>
          </a:p>
          <a:p>
            <a:r>
              <a:rPr lang="ko-KR" altLang="en-US" sz="2400" dirty="0" err="1" smtClean="0">
                <a:ln>
                  <a:solidFill>
                    <a:schemeClr val="tx1"/>
                  </a:solidFill>
                </a:ln>
              </a:rPr>
              <a:t>액티비티로</a:t>
            </a:r>
            <a:r>
              <a:rPr lang="ko-KR" altLang="en-US" sz="2400" dirty="0" smtClean="0">
                <a:ln>
                  <a:solidFill>
                    <a:schemeClr val="tx1"/>
                  </a:solidFill>
                </a:ln>
              </a:rPr>
              <a:t> 각각 이동하도록 구현</a:t>
            </a:r>
            <a:endParaRPr lang="en-US" altLang="ko-KR" sz="2400" dirty="0">
              <a:ln>
                <a:solidFill>
                  <a:schemeClr val="tx1"/>
                </a:solidFill>
              </a:ln>
            </a:endParaRPr>
          </a:p>
        </p:txBody>
      </p:sp>
    </p:spTree>
    <p:extLst>
      <p:ext uri="{BB962C8B-B14F-4D97-AF65-F5344CB8AC3E}">
        <p14:creationId xmlns:p14="http://schemas.microsoft.com/office/powerpoint/2010/main" val="3042245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755" y="0"/>
            <a:ext cx="3465402" cy="6858000"/>
          </a:xfrm>
          <a:prstGeom prst="rect">
            <a:avLst/>
          </a:prstGeom>
        </p:spPr>
      </p:pic>
      <p:sp>
        <p:nvSpPr>
          <p:cNvPr id="4" name="TextBox 3"/>
          <p:cNvSpPr txBox="1"/>
          <p:nvPr/>
        </p:nvSpPr>
        <p:spPr>
          <a:xfrm>
            <a:off x="1054356" y="371307"/>
            <a:ext cx="4739953" cy="646331"/>
          </a:xfrm>
          <a:prstGeom prst="rect">
            <a:avLst/>
          </a:prstGeom>
          <a:noFill/>
          <a:ln>
            <a:solidFill>
              <a:schemeClr val="tx1"/>
            </a:solidFill>
          </a:ln>
        </p:spPr>
        <p:txBody>
          <a:bodyPr wrap="square" rtlCol="0">
            <a:spAutoFit/>
          </a:bodyPr>
          <a:lstStyle/>
          <a:p>
            <a:pPr algn="ctr"/>
            <a:r>
              <a:rPr lang="ko-KR" altLang="en-US" sz="3600" b="1" smtClean="0">
                <a:effectLst>
                  <a:outerShdw blurRad="38100" dist="38100" dir="2700000" algn="tl">
                    <a:srgbClr val="000000">
                      <a:alpha val="43137"/>
                    </a:srgbClr>
                  </a:outerShdw>
                </a:effectLst>
              </a:rPr>
              <a:t>커피메뉴</a:t>
            </a:r>
            <a:r>
              <a:rPr lang="ko-KR" altLang="en-US" sz="3600" b="1" dirty="0" smtClean="0">
                <a:effectLst>
                  <a:outerShdw blurRad="38100" dist="38100" dir="2700000" algn="tl">
                    <a:srgbClr val="000000">
                      <a:alpha val="43137"/>
                    </a:srgbClr>
                  </a:outerShdw>
                </a:effectLst>
              </a:rPr>
              <a:t> 화면</a:t>
            </a:r>
            <a:endParaRPr lang="ko-KR" altLang="en-US" sz="3600" b="1" dirty="0">
              <a:effectLst>
                <a:outerShdw blurRad="38100" dist="38100" dir="2700000" algn="tl">
                  <a:srgbClr val="000000">
                    <a:alpha val="43137"/>
                  </a:srgbClr>
                </a:outerShdw>
              </a:effectLst>
            </a:endParaRPr>
          </a:p>
        </p:txBody>
      </p:sp>
      <p:sp>
        <p:nvSpPr>
          <p:cNvPr id="5" name="TextBox 4"/>
          <p:cNvSpPr txBox="1"/>
          <p:nvPr/>
        </p:nvSpPr>
        <p:spPr>
          <a:xfrm>
            <a:off x="1054356" y="1513991"/>
            <a:ext cx="4208109" cy="461665"/>
          </a:xfrm>
          <a:prstGeom prst="rect">
            <a:avLst/>
          </a:prstGeom>
          <a:noFill/>
          <a:ln>
            <a:solidFill>
              <a:schemeClr val="tx1"/>
            </a:solidFill>
          </a:ln>
        </p:spPr>
        <p:txBody>
          <a:bodyPr wrap="square" rtlCol="0">
            <a:spAutoFit/>
          </a:bodyPr>
          <a:lstStyle/>
          <a:p>
            <a:r>
              <a:rPr lang="en-US" altLang="ko-KR" sz="2400" dirty="0" smtClean="0">
                <a:ln>
                  <a:solidFill>
                    <a:schemeClr val="tx1"/>
                  </a:solidFill>
                </a:ln>
              </a:rPr>
              <a:t>1.TabLayout</a:t>
            </a:r>
            <a:r>
              <a:rPr lang="ko-KR" altLang="en-US" sz="2400" dirty="0">
                <a:ln>
                  <a:solidFill>
                    <a:schemeClr val="tx1"/>
                  </a:solidFill>
                </a:ln>
              </a:rPr>
              <a:t>을 통한 </a:t>
            </a:r>
            <a:r>
              <a:rPr lang="ko-KR" altLang="en-US" sz="2400" dirty="0" smtClean="0">
                <a:ln>
                  <a:solidFill>
                    <a:schemeClr val="tx1"/>
                  </a:solidFill>
                </a:ln>
              </a:rPr>
              <a:t>화면전환</a:t>
            </a:r>
            <a:endParaRPr lang="en-US" altLang="ko-KR" sz="2400" dirty="0">
              <a:ln>
                <a:solidFill>
                  <a:schemeClr val="tx1"/>
                </a:solidFill>
              </a:ln>
            </a:endParaRPr>
          </a:p>
        </p:txBody>
      </p:sp>
      <p:cxnSp>
        <p:nvCxnSpPr>
          <p:cNvPr id="7" name="직선 화살표 연결선 6"/>
          <p:cNvCxnSpPr>
            <a:stCxn id="5" idx="3"/>
          </p:cNvCxnSpPr>
          <p:nvPr/>
        </p:nvCxnSpPr>
        <p:spPr>
          <a:xfrm flipV="1">
            <a:off x="5262465" y="1017640"/>
            <a:ext cx="2397968" cy="7271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3143" y="3429000"/>
            <a:ext cx="4963886" cy="461665"/>
          </a:xfrm>
          <a:prstGeom prst="rect">
            <a:avLst/>
          </a:prstGeom>
          <a:noFill/>
          <a:ln>
            <a:solidFill>
              <a:schemeClr val="tx1"/>
            </a:solidFill>
          </a:ln>
        </p:spPr>
        <p:txBody>
          <a:bodyPr wrap="square" rtlCol="0">
            <a:spAutoFit/>
          </a:bodyPr>
          <a:lstStyle/>
          <a:p>
            <a:r>
              <a:rPr lang="en-US" altLang="ko-KR" sz="2400" dirty="0">
                <a:ln>
                  <a:solidFill>
                    <a:schemeClr val="tx1"/>
                  </a:solidFill>
                </a:ln>
              </a:rPr>
              <a:t>2</a:t>
            </a:r>
            <a:r>
              <a:rPr lang="en-US" altLang="ko-KR" sz="2400" dirty="0" smtClean="0">
                <a:ln>
                  <a:solidFill>
                    <a:schemeClr val="tx1"/>
                  </a:solidFill>
                </a:ln>
              </a:rPr>
              <a:t>.ScrollView</a:t>
            </a:r>
            <a:r>
              <a:rPr lang="ko-KR" altLang="en-US" sz="2400" dirty="0">
                <a:ln>
                  <a:solidFill>
                    <a:schemeClr val="tx1"/>
                  </a:solidFill>
                </a:ln>
              </a:rPr>
              <a:t>를 통한 </a:t>
            </a:r>
            <a:r>
              <a:rPr lang="ko-KR" altLang="en-US" sz="2400" dirty="0" err="1" smtClean="0">
                <a:ln>
                  <a:solidFill>
                    <a:schemeClr val="tx1"/>
                  </a:solidFill>
                </a:ln>
              </a:rPr>
              <a:t>커피메뉴</a:t>
            </a:r>
            <a:r>
              <a:rPr lang="ko-KR" altLang="en-US" sz="2400" dirty="0" smtClean="0">
                <a:ln>
                  <a:solidFill>
                    <a:schemeClr val="tx1"/>
                  </a:solidFill>
                </a:ln>
              </a:rPr>
              <a:t> 구성</a:t>
            </a:r>
            <a:endParaRPr lang="en-US" altLang="ko-KR" sz="2400" dirty="0">
              <a:ln>
                <a:solidFill>
                  <a:schemeClr val="tx1"/>
                </a:solidFill>
              </a:ln>
            </a:endParaRPr>
          </a:p>
        </p:txBody>
      </p:sp>
      <p:cxnSp>
        <p:nvCxnSpPr>
          <p:cNvPr id="11" name="직선 화살표 연결선 10"/>
          <p:cNvCxnSpPr>
            <a:stCxn id="9" idx="3"/>
          </p:cNvCxnSpPr>
          <p:nvPr/>
        </p:nvCxnSpPr>
        <p:spPr>
          <a:xfrm flipV="1">
            <a:off x="5617029" y="2967135"/>
            <a:ext cx="2276669" cy="6926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0092" y="4743844"/>
            <a:ext cx="5645018" cy="830997"/>
          </a:xfrm>
          <a:prstGeom prst="rect">
            <a:avLst/>
          </a:prstGeom>
          <a:noFill/>
          <a:ln>
            <a:solidFill>
              <a:schemeClr val="tx1"/>
            </a:solidFill>
          </a:ln>
        </p:spPr>
        <p:txBody>
          <a:bodyPr wrap="square" rtlCol="0">
            <a:spAutoFit/>
          </a:bodyPr>
          <a:lstStyle/>
          <a:p>
            <a:r>
              <a:rPr lang="ko-KR" altLang="en-US" sz="2400" dirty="0" err="1" smtClean="0">
                <a:ln>
                  <a:solidFill>
                    <a:schemeClr val="tx1"/>
                  </a:solidFill>
                </a:ln>
              </a:rPr>
              <a:t>커피메뉴</a:t>
            </a:r>
            <a:r>
              <a:rPr lang="ko-KR" altLang="en-US" sz="2400" dirty="0" smtClean="0">
                <a:ln>
                  <a:solidFill>
                    <a:schemeClr val="tx1"/>
                  </a:solidFill>
                </a:ln>
              </a:rPr>
              <a:t> </a:t>
            </a:r>
            <a:r>
              <a:rPr lang="ko-KR" altLang="en-US" sz="2400" dirty="0" err="1" smtClean="0">
                <a:ln>
                  <a:solidFill>
                    <a:schemeClr val="tx1"/>
                  </a:solidFill>
                </a:ln>
              </a:rPr>
              <a:t>클릭시</a:t>
            </a:r>
            <a:r>
              <a:rPr lang="ko-KR" altLang="en-US" sz="2400" dirty="0" smtClean="0">
                <a:ln>
                  <a:solidFill>
                    <a:schemeClr val="tx1"/>
                  </a:solidFill>
                </a:ln>
              </a:rPr>
              <a:t> </a:t>
            </a:r>
            <a:r>
              <a:rPr lang="ko-KR" altLang="en-US" sz="2400" dirty="0" err="1" smtClean="0">
                <a:ln>
                  <a:solidFill>
                    <a:schemeClr val="tx1"/>
                  </a:solidFill>
                </a:ln>
              </a:rPr>
              <a:t>메뉴주문</a:t>
            </a:r>
            <a:endParaRPr lang="en-US" altLang="ko-KR" sz="2400" dirty="0">
              <a:ln>
                <a:solidFill>
                  <a:schemeClr val="tx1"/>
                </a:solidFill>
              </a:ln>
            </a:endParaRPr>
          </a:p>
          <a:p>
            <a:r>
              <a:rPr lang="ko-KR" altLang="en-US" sz="2400" dirty="0" err="1" smtClean="0">
                <a:ln>
                  <a:solidFill>
                    <a:schemeClr val="tx1"/>
                  </a:solidFill>
                </a:ln>
              </a:rPr>
              <a:t>액티비티로</a:t>
            </a:r>
            <a:r>
              <a:rPr lang="ko-KR" altLang="en-US" sz="2400" dirty="0" smtClean="0">
                <a:ln>
                  <a:solidFill>
                    <a:schemeClr val="tx1"/>
                  </a:solidFill>
                </a:ln>
              </a:rPr>
              <a:t> 각각 이동하도록 구현</a:t>
            </a:r>
            <a:endParaRPr lang="en-US" altLang="ko-KR" sz="2400" dirty="0">
              <a:ln>
                <a:solidFill>
                  <a:schemeClr val="tx1"/>
                </a:solidFill>
              </a:ln>
            </a:endParaRPr>
          </a:p>
        </p:txBody>
      </p:sp>
    </p:spTree>
    <p:extLst>
      <p:ext uri="{BB962C8B-B14F-4D97-AF65-F5344CB8AC3E}">
        <p14:creationId xmlns:p14="http://schemas.microsoft.com/office/powerpoint/2010/main" val="1773449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253" y="0"/>
            <a:ext cx="3924930" cy="6858000"/>
          </a:xfrm>
          <a:prstGeom prst="rect">
            <a:avLst/>
          </a:prstGeom>
        </p:spPr>
      </p:pic>
    </p:spTree>
    <p:extLst>
      <p:ext uri="{BB962C8B-B14F-4D97-AF65-F5344CB8AC3E}">
        <p14:creationId xmlns:p14="http://schemas.microsoft.com/office/powerpoint/2010/main" val="169685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989" y="0"/>
            <a:ext cx="3652232" cy="6858000"/>
          </a:xfrm>
          <a:prstGeom prst="rect">
            <a:avLst/>
          </a:prstGeom>
        </p:spPr>
      </p:pic>
    </p:spTree>
    <p:extLst>
      <p:ext uri="{BB962C8B-B14F-4D97-AF65-F5344CB8AC3E}">
        <p14:creationId xmlns:p14="http://schemas.microsoft.com/office/powerpoint/2010/main" val="288549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497" y="0"/>
            <a:ext cx="3765177" cy="6858000"/>
          </a:xfrm>
          <a:prstGeom prst="rect">
            <a:avLst/>
          </a:prstGeom>
        </p:spPr>
      </p:pic>
      <p:sp>
        <p:nvSpPr>
          <p:cNvPr id="3" name="TextBox 2"/>
          <p:cNvSpPr txBox="1"/>
          <p:nvPr/>
        </p:nvSpPr>
        <p:spPr>
          <a:xfrm>
            <a:off x="1054356" y="371307"/>
            <a:ext cx="4739953" cy="646331"/>
          </a:xfrm>
          <a:prstGeom prst="rect">
            <a:avLst/>
          </a:prstGeom>
          <a:noFill/>
          <a:ln>
            <a:solidFill>
              <a:schemeClr val="tx1"/>
            </a:solidFill>
          </a:ln>
        </p:spPr>
        <p:txBody>
          <a:bodyPr wrap="square" rtlCol="0">
            <a:spAutoFit/>
          </a:bodyPr>
          <a:lstStyle/>
          <a:p>
            <a:pPr algn="ctr"/>
            <a:r>
              <a:rPr lang="ko-KR" altLang="en-US" sz="3600" b="1" dirty="0" err="1" smtClean="0">
                <a:effectLst>
                  <a:outerShdw blurRad="38100" dist="38100" dir="2700000" algn="tl">
                    <a:srgbClr val="000000">
                      <a:alpha val="43137"/>
                    </a:srgbClr>
                  </a:outerShdw>
                </a:effectLst>
              </a:rPr>
              <a:t>커피주문</a:t>
            </a:r>
            <a:r>
              <a:rPr lang="ko-KR" altLang="en-US" sz="3600" b="1" dirty="0" smtClean="0">
                <a:effectLst>
                  <a:outerShdw blurRad="38100" dist="38100" dir="2700000" algn="tl">
                    <a:srgbClr val="000000">
                      <a:alpha val="43137"/>
                    </a:srgbClr>
                  </a:outerShdw>
                </a:effectLst>
              </a:rPr>
              <a:t> 화면</a:t>
            </a:r>
            <a:endParaRPr lang="ko-KR" altLang="en-US" sz="3600" b="1" dirty="0">
              <a:effectLst>
                <a:outerShdw blurRad="38100" dist="38100" dir="2700000" algn="tl">
                  <a:srgbClr val="000000">
                    <a:alpha val="43137"/>
                  </a:srgbClr>
                </a:outerShdw>
              </a:effectLst>
            </a:endParaRPr>
          </a:p>
        </p:txBody>
      </p:sp>
      <p:sp>
        <p:nvSpPr>
          <p:cNvPr id="4" name="TextBox 3"/>
          <p:cNvSpPr txBox="1"/>
          <p:nvPr/>
        </p:nvSpPr>
        <p:spPr>
          <a:xfrm>
            <a:off x="709128" y="2164903"/>
            <a:ext cx="4926564" cy="461665"/>
          </a:xfrm>
          <a:prstGeom prst="rect">
            <a:avLst/>
          </a:prstGeom>
          <a:noFill/>
          <a:ln>
            <a:solidFill>
              <a:schemeClr val="tx1"/>
            </a:solidFill>
          </a:ln>
        </p:spPr>
        <p:txBody>
          <a:bodyPr wrap="square" rtlCol="0">
            <a:spAutoFit/>
          </a:bodyPr>
          <a:lstStyle/>
          <a:p>
            <a:r>
              <a:rPr lang="ko-KR" altLang="en-US" sz="2400" smtClean="0">
                <a:ln>
                  <a:solidFill>
                    <a:schemeClr val="tx1"/>
                  </a:solidFill>
                </a:ln>
              </a:rPr>
              <a:t>사이즈버튼</a:t>
            </a:r>
            <a:r>
              <a:rPr lang="ko-KR" altLang="en-US" sz="2400" dirty="0" smtClean="0">
                <a:ln>
                  <a:solidFill>
                    <a:schemeClr val="tx1"/>
                  </a:solidFill>
                </a:ln>
              </a:rPr>
              <a:t> 바꿔 </a:t>
            </a:r>
            <a:r>
              <a:rPr lang="ko-KR" altLang="en-US" sz="2400" dirty="0" err="1" smtClean="0">
                <a:ln>
                  <a:solidFill>
                    <a:schemeClr val="tx1"/>
                  </a:solidFill>
                </a:ln>
              </a:rPr>
              <a:t>누를시</a:t>
            </a:r>
            <a:r>
              <a:rPr lang="ko-KR" altLang="en-US" sz="2400" dirty="0" smtClean="0">
                <a:ln>
                  <a:solidFill>
                    <a:schemeClr val="tx1"/>
                  </a:solidFill>
                </a:ln>
              </a:rPr>
              <a:t> </a:t>
            </a:r>
            <a:r>
              <a:rPr lang="ko-KR" altLang="en-US" sz="2400" dirty="0" err="1" smtClean="0">
                <a:ln>
                  <a:solidFill>
                    <a:schemeClr val="tx1"/>
                  </a:solidFill>
                </a:ln>
              </a:rPr>
              <a:t>색깔전환</a:t>
            </a:r>
            <a:endParaRPr lang="en-US" altLang="ko-KR" sz="2400" dirty="0">
              <a:ln>
                <a:solidFill>
                  <a:schemeClr val="tx1"/>
                </a:solidFill>
              </a:ln>
            </a:endParaRPr>
          </a:p>
        </p:txBody>
      </p:sp>
      <p:cxnSp>
        <p:nvCxnSpPr>
          <p:cNvPr id="6" name="직선 화살표 연결선 5"/>
          <p:cNvCxnSpPr>
            <a:stCxn id="4" idx="3"/>
          </p:cNvCxnSpPr>
          <p:nvPr/>
        </p:nvCxnSpPr>
        <p:spPr>
          <a:xfrm>
            <a:off x="5635692" y="2395736"/>
            <a:ext cx="2006079" cy="15977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35290" y="3827984"/>
            <a:ext cx="3200402" cy="461665"/>
          </a:xfrm>
          <a:prstGeom prst="rect">
            <a:avLst/>
          </a:prstGeom>
          <a:noFill/>
          <a:ln>
            <a:solidFill>
              <a:schemeClr val="tx1"/>
            </a:solidFill>
          </a:ln>
        </p:spPr>
        <p:txBody>
          <a:bodyPr wrap="square" rtlCol="0">
            <a:spAutoFit/>
          </a:bodyPr>
          <a:lstStyle/>
          <a:p>
            <a:r>
              <a:rPr lang="ko-KR" altLang="en-US" sz="2400" dirty="0" smtClean="0">
                <a:ln>
                  <a:solidFill>
                    <a:schemeClr val="tx1"/>
                  </a:solidFill>
                </a:ln>
              </a:rPr>
              <a:t>개수 </a:t>
            </a:r>
            <a:r>
              <a:rPr lang="ko-KR" altLang="en-US" sz="2400" dirty="0" err="1" smtClean="0">
                <a:ln>
                  <a:solidFill>
                    <a:schemeClr val="tx1"/>
                  </a:solidFill>
                </a:ln>
              </a:rPr>
              <a:t>변경시</a:t>
            </a:r>
            <a:r>
              <a:rPr lang="ko-KR" altLang="en-US" sz="2400" dirty="0" smtClean="0">
                <a:ln>
                  <a:solidFill>
                    <a:schemeClr val="tx1"/>
                  </a:solidFill>
                </a:ln>
              </a:rPr>
              <a:t> 가격표시</a:t>
            </a:r>
            <a:endParaRPr lang="en-US" altLang="ko-KR" sz="2400" dirty="0">
              <a:ln>
                <a:solidFill>
                  <a:schemeClr val="tx1"/>
                </a:solidFill>
              </a:ln>
            </a:endParaRPr>
          </a:p>
        </p:txBody>
      </p:sp>
      <p:cxnSp>
        <p:nvCxnSpPr>
          <p:cNvPr id="11" name="직선 화살표 연결선 10"/>
          <p:cNvCxnSpPr>
            <a:stCxn id="9" idx="3"/>
          </p:cNvCxnSpPr>
          <p:nvPr/>
        </p:nvCxnSpPr>
        <p:spPr>
          <a:xfrm>
            <a:off x="5635692" y="4058817"/>
            <a:ext cx="2183361" cy="6624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771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779" y="0"/>
            <a:ext cx="3667225" cy="6858000"/>
          </a:xfrm>
          <a:prstGeom prst="rect">
            <a:avLst/>
          </a:prstGeom>
        </p:spPr>
      </p:pic>
      <p:sp>
        <p:nvSpPr>
          <p:cNvPr id="4" name="TextBox 3"/>
          <p:cNvSpPr txBox="1"/>
          <p:nvPr/>
        </p:nvSpPr>
        <p:spPr>
          <a:xfrm>
            <a:off x="1054356" y="371307"/>
            <a:ext cx="4739953" cy="646331"/>
          </a:xfrm>
          <a:prstGeom prst="rect">
            <a:avLst/>
          </a:prstGeom>
          <a:noFill/>
          <a:ln>
            <a:solidFill>
              <a:schemeClr val="tx1"/>
            </a:solidFill>
          </a:ln>
        </p:spPr>
        <p:txBody>
          <a:bodyPr wrap="square" rtlCol="0">
            <a:spAutoFit/>
          </a:bodyPr>
          <a:lstStyle/>
          <a:p>
            <a:pPr algn="ctr"/>
            <a:r>
              <a:rPr lang="ko-KR" altLang="en-US" sz="3600" b="1" dirty="0" err="1" smtClean="0">
                <a:effectLst>
                  <a:outerShdw blurRad="38100" dist="38100" dir="2700000" algn="tl">
                    <a:srgbClr val="000000">
                      <a:alpha val="43137"/>
                    </a:srgbClr>
                  </a:outerShdw>
                </a:effectLst>
              </a:rPr>
              <a:t>요거트메뉴</a:t>
            </a:r>
            <a:r>
              <a:rPr lang="ko-KR" altLang="en-US" sz="3600" b="1" dirty="0" smtClean="0">
                <a:effectLst>
                  <a:outerShdw blurRad="38100" dist="38100" dir="2700000" algn="tl">
                    <a:srgbClr val="000000">
                      <a:alpha val="43137"/>
                    </a:srgbClr>
                  </a:outerShdw>
                </a:effectLst>
              </a:rPr>
              <a:t> 화면</a:t>
            </a:r>
            <a:endParaRPr lang="ko-KR" altLang="en-US" sz="3600" b="1" dirty="0">
              <a:effectLst>
                <a:outerShdw blurRad="38100" dist="38100" dir="2700000" algn="tl">
                  <a:srgbClr val="000000">
                    <a:alpha val="43137"/>
                  </a:srgbClr>
                </a:outerShdw>
              </a:effectLst>
            </a:endParaRPr>
          </a:p>
        </p:txBody>
      </p:sp>
      <p:sp>
        <p:nvSpPr>
          <p:cNvPr id="5" name="TextBox 4"/>
          <p:cNvSpPr txBox="1"/>
          <p:nvPr/>
        </p:nvSpPr>
        <p:spPr>
          <a:xfrm>
            <a:off x="130630" y="1513991"/>
            <a:ext cx="5131836" cy="461665"/>
          </a:xfrm>
          <a:prstGeom prst="rect">
            <a:avLst/>
          </a:prstGeom>
          <a:noFill/>
          <a:ln>
            <a:solidFill>
              <a:schemeClr val="tx1"/>
            </a:solidFill>
          </a:ln>
        </p:spPr>
        <p:txBody>
          <a:bodyPr wrap="square" rtlCol="0">
            <a:spAutoFit/>
          </a:bodyPr>
          <a:lstStyle/>
          <a:p>
            <a:r>
              <a:rPr lang="en-US" altLang="ko-KR" sz="2400" dirty="0" smtClean="0">
                <a:ln>
                  <a:solidFill>
                    <a:schemeClr val="tx1"/>
                  </a:solidFill>
                </a:ln>
              </a:rPr>
              <a:t>1.SearchView</a:t>
            </a:r>
            <a:r>
              <a:rPr lang="ko-KR" altLang="en-US" sz="2400" dirty="0">
                <a:ln>
                  <a:solidFill>
                    <a:schemeClr val="tx1"/>
                  </a:solidFill>
                </a:ln>
              </a:rPr>
              <a:t>를 통한 검색기능 </a:t>
            </a:r>
            <a:r>
              <a:rPr lang="ko-KR" altLang="en-US" sz="2400" dirty="0" smtClean="0">
                <a:ln>
                  <a:solidFill>
                    <a:schemeClr val="tx1"/>
                  </a:solidFill>
                </a:ln>
              </a:rPr>
              <a:t>구현</a:t>
            </a:r>
            <a:endParaRPr lang="en-US" altLang="ko-KR" sz="2400" dirty="0">
              <a:ln>
                <a:solidFill>
                  <a:schemeClr val="tx1"/>
                </a:solidFill>
              </a:ln>
            </a:endParaRPr>
          </a:p>
        </p:txBody>
      </p:sp>
      <p:sp>
        <p:nvSpPr>
          <p:cNvPr id="6" name="TextBox 5"/>
          <p:cNvSpPr txBox="1"/>
          <p:nvPr/>
        </p:nvSpPr>
        <p:spPr>
          <a:xfrm>
            <a:off x="737119" y="3429000"/>
            <a:ext cx="4618652" cy="461665"/>
          </a:xfrm>
          <a:prstGeom prst="rect">
            <a:avLst/>
          </a:prstGeom>
          <a:noFill/>
          <a:ln>
            <a:solidFill>
              <a:schemeClr val="tx1"/>
            </a:solidFill>
          </a:ln>
        </p:spPr>
        <p:txBody>
          <a:bodyPr wrap="square" rtlCol="0">
            <a:spAutoFit/>
          </a:bodyPr>
          <a:lstStyle/>
          <a:p>
            <a:r>
              <a:rPr lang="en-US" altLang="ko-KR" sz="2400" dirty="0" smtClean="0">
                <a:ln>
                  <a:solidFill>
                    <a:schemeClr val="tx1"/>
                  </a:solidFill>
                </a:ln>
              </a:rPr>
              <a:t>2.RecyclerView</a:t>
            </a:r>
            <a:r>
              <a:rPr lang="ko-KR" altLang="en-US" sz="2400" dirty="0">
                <a:ln>
                  <a:solidFill>
                    <a:schemeClr val="tx1"/>
                  </a:solidFill>
                </a:ln>
              </a:rPr>
              <a:t>를 통한 </a:t>
            </a:r>
            <a:r>
              <a:rPr lang="ko-KR" altLang="en-US" sz="2400" dirty="0" smtClean="0">
                <a:ln>
                  <a:solidFill>
                    <a:schemeClr val="tx1"/>
                  </a:solidFill>
                </a:ln>
              </a:rPr>
              <a:t>화면구성</a:t>
            </a:r>
            <a:endParaRPr lang="en-US" altLang="ko-KR" sz="2400" dirty="0">
              <a:ln>
                <a:solidFill>
                  <a:schemeClr val="tx1"/>
                </a:solidFill>
              </a:ln>
            </a:endParaRPr>
          </a:p>
        </p:txBody>
      </p:sp>
      <p:cxnSp>
        <p:nvCxnSpPr>
          <p:cNvPr id="8" name="직선 화살표 연결선 7"/>
          <p:cNvCxnSpPr>
            <a:stCxn id="6" idx="3"/>
          </p:cNvCxnSpPr>
          <p:nvPr/>
        </p:nvCxnSpPr>
        <p:spPr>
          <a:xfrm flipV="1">
            <a:off x="5355771" y="3163078"/>
            <a:ext cx="2752531" cy="496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5" idx="3"/>
          </p:cNvCxnSpPr>
          <p:nvPr/>
        </p:nvCxnSpPr>
        <p:spPr>
          <a:xfrm flipV="1">
            <a:off x="5262466" y="1222312"/>
            <a:ext cx="2687216" cy="522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587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034" y="0"/>
            <a:ext cx="3744732" cy="6858000"/>
          </a:xfrm>
          <a:prstGeom prst="rect">
            <a:avLst/>
          </a:prstGeom>
        </p:spPr>
      </p:pic>
      <p:sp>
        <p:nvSpPr>
          <p:cNvPr id="4" name="TextBox 3"/>
          <p:cNvSpPr txBox="1"/>
          <p:nvPr/>
        </p:nvSpPr>
        <p:spPr>
          <a:xfrm>
            <a:off x="1390257" y="2442704"/>
            <a:ext cx="4739953" cy="646331"/>
          </a:xfrm>
          <a:prstGeom prst="rect">
            <a:avLst/>
          </a:prstGeom>
          <a:noFill/>
          <a:ln>
            <a:solidFill>
              <a:schemeClr val="tx1"/>
            </a:solidFill>
          </a:ln>
        </p:spPr>
        <p:txBody>
          <a:bodyPr wrap="square" rtlCol="0">
            <a:spAutoFit/>
          </a:bodyPr>
          <a:lstStyle/>
          <a:p>
            <a:pPr algn="ctr"/>
            <a:r>
              <a:rPr lang="en-US" altLang="ko-KR" sz="3600" dirty="0" err="1">
                <a:ln>
                  <a:solidFill>
                    <a:schemeClr val="tx1"/>
                  </a:solidFill>
                </a:ln>
              </a:rPr>
              <a:t>SearchView</a:t>
            </a:r>
            <a:r>
              <a:rPr lang="ko-KR" altLang="en-US" sz="3600" b="1" dirty="0" smtClean="0">
                <a:effectLst>
                  <a:outerShdw blurRad="38100" dist="38100" dir="2700000" algn="tl">
                    <a:srgbClr val="000000">
                      <a:alpha val="43137"/>
                    </a:srgbClr>
                  </a:outerShdw>
                </a:effectLst>
              </a:rPr>
              <a:t> 검색화면</a:t>
            </a:r>
            <a:endParaRPr lang="ko-KR"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9336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588" y="0"/>
            <a:ext cx="3779044" cy="6858000"/>
          </a:xfrm>
          <a:prstGeom prst="rect">
            <a:avLst/>
          </a:prstGeom>
        </p:spPr>
      </p:pic>
      <p:sp>
        <p:nvSpPr>
          <p:cNvPr id="3" name="TextBox 2"/>
          <p:cNvSpPr txBox="1"/>
          <p:nvPr/>
        </p:nvSpPr>
        <p:spPr>
          <a:xfrm>
            <a:off x="1082348" y="623233"/>
            <a:ext cx="4739953" cy="646331"/>
          </a:xfrm>
          <a:prstGeom prst="rect">
            <a:avLst/>
          </a:prstGeom>
          <a:noFill/>
          <a:ln>
            <a:solidFill>
              <a:schemeClr val="tx1"/>
            </a:solidFill>
          </a:ln>
        </p:spPr>
        <p:txBody>
          <a:bodyPr wrap="square" rtlCol="0">
            <a:spAutoFit/>
          </a:bodyPr>
          <a:lstStyle/>
          <a:p>
            <a:pPr algn="ctr"/>
            <a:r>
              <a:rPr lang="ko-KR" altLang="en-US" sz="3600" b="1" smtClean="0">
                <a:effectLst>
                  <a:outerShdw blurRad="38100" dist="38100" dir="2700000" algn="tl">
                    <a:srgbClr val="000000">
                      <a:alpha val="43137"/>
                    </a:srgbClr>
                  </a:outerShdw>
                </a:effectLst>
              </a:rPr>
              <a:t>고객정보 </a:t>
            </a:r>
            <a:r>
              <a:rPr lang="ko-KR" altLang="en-US" sz="3600" b="1" dirty="0" smtClean="0">
                <a:effectLst>
                  <a:outerShdw blurRad="38100" dist="38100" dir="2700000" algn="tl">
                    <a:srgbClr val="000000">
                      <a:alpha val="43137"/>
                    </a:srgbClr>
                  </a:outerShdw>
                </a:effectLst>
              </a:rPr>
              <a:t>화면</a:t>
            </a:r>
            <a:endParaRPr lang="ko-KR" altLang="en-US" sz="3600" b="1" dirty="0">
              <a:effectLst>
                <a:outerShdw blurRad="38100" dist="38100" dir="2700000" algn="tl">
                  <a:srgbClr val="000000">
                    <a:alpha val="43137"/>
                  </a:srgbClr>
                </a:outerShdw>
              </a:effectLst>
            </a:endParaRPr>
          </a:p>
        </p:txBody>
      </p:sp>
      <p:sp>
        <p:nvSpPr>
          <p:cNvPr id="5" name="TextBox 4"/>
          <p:cNvSpPr txBox="1"/>
          <p:nvPr/>
        </p:nvSpPr>
        <p:spPr>
          <a:xfrm>
            <a:off x="1226974" y="2598003"/>
            <a:ext cx="4595327" cy="830997"/>
          </a:xfrm>
          <a:prstGeom prst="rect">
            <a:avLst/>
          </a:prstGeom>
          <a:noFill/>
          <a:ln>
            <a:solidFill>
              <a:schemeClr val="tx1"/>
            </a:solidFill>
          </a:ln>
        </p:spPr>
        <p:txBody>
          <a:bodyPr wrap="square" rtlCol="0">
            <a:spAutoFit/>
          </a:bodyPr>
          <a:lstStyle/>
          <a:p>
            <a:r>
              <a:rPr lang="ko-KR" altLang="en-US" sz="2400" dirty="0" smtClean="0">
                <a:ln>
                  <a:solidFill>
                    <a:schemeClr val="tx1"/>
                  </a:solidFill>
                </a:ln>
              </a:rPr>
              <a:t>기본적인 레이아웃과</a:t>
            </a:r>
            <a:endParaRPr lang="en-US" altLang="ko-KR" sz="2400" dirty="0" smtClean="0">
              <a:ln>
                <a:solidFill>
                  <a:schemeClr val="tx1"/>
                </a:solidFill>
              </a:ln>
            </a:endParaRPr>
          </a:p>
          <a:p>
            <a:r>
              <a:rPr lang="ko-KR" altLang="en-US" sz="2400" dirty="0" smtClean="0">
                <a:ln>
                  <a:solidFill>
                    <a:schemeClr val="tx1"/>
                  </a:solidFill>
                </a:ln>
              </a:rPr>
              <a:t>로그아웃기능까지 구현</a:t>
            </a:r>
            <a:endParaRPr lang="en-US" altLang="ko-KR" sz="2400" dirty="0">
              <a:ln>
                <a:solidFill>
                  <a:schemeClr val="tx1"/>
                </a:solidFill>
              </a:ln>
            </a:endParaRPr>
          </a:p>
        </p:txBody>
      </p:sp>
    </p:spTree>
    <p:extLst>
      <p:ext uri="{BB962C8B-B14F-4D97-AF65-F5344CB8AC3E}">
        <p14:creationId xmlns:p14="http://schemas.microsoft.com/office/powerpoint/2010/main" val="1648939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Keynote Theme"/>
          <p:cNvSpPr txBox="1">
            <a:spLocks noGrp="1"/>
          </p:cNvSpPr>
          <p:nvPr>
            <p:ph type="title"/>
          </p:nvPr>
        </p:nvSpPr>
        <p:spPr>
          <a:xfrm>
            <a:off x="1511559" y="1042007"/>
            <a:ext cx="8742784" cy="982266"/>
          </a:xfrm>
          <a:prstGeom prst="rect">
            <a:avLst/>
          </a:prstGeom>
        </p:spPr>
        <p:txBody>
          <a:bodyPr>
            <a:normAutofit/>
          </a:bodyPr>
          <a:lstStyle/>
          <a:p>
            <a:r>
              <a:rPr lang="ko-KR" altLang="en-US" sz="4800" dirty="0" smtClean="0"/>
              <a:t>자바</a:t>
            </a:r>
            <a:r>
              <a:rPr lang="en-US" altLang="ko-KR" sz="4800" dirty="0" smtClean="0"/>
              <a:t>-</a:t>
            </a:r>
            <a:r>
              <a:rPr lang="ko-KR" altLang="en-US" sz="4800" dirty="0" smtClean="0"/>
              <a:t>로또당첨프로그램 개요</a:t>
            </a:r>
            <a:endParaRPr sz="4781" dirty="0"/>
          </a:p>
        </p:txBody>
      </p:sp>
      <p:sp>
        <p:nvSpPr>
          <p:cNvPr id="650" name="Lorem ipsum dolor sit amet, consectetur adipiscing elit. Sed metus quam, mattis ut sollicitudin eget, rutrum in quam. Phasellus pulvinar pellentesque elit, id auctor magna lacinia non. Etiam elementum vestibulum ante, eu pretium dolor.…"/>
          <p:cNvSpPr txBox="1">
            <a:spLocks noGrp="1"/>
          </p:cNvSpPr>
          <p:nvPr>
            <p:ph type="body" sz="half" idx="1"/>
          </p:nvPr>
        </p:nvSpPr>
        <p:spPr>
          <a:xfrm>
            <a:off x="1511559" y="2332183"/>
            <a:ext cx="8665844" cy="3406144"/>
          </a:xfrm>
          <a:prstGeom prst="rect">
            <a:avLst/>
          </a:prstGeom>
          <a:ln>
            <a:noFill/>
          </a:ln>
        </p:spPr>
        <p:txBody>
          <a:bodyPr>
            <a:normAutofit/>
          </a:bodyPr>
          <a:lstStyle/>
          <a:p>
            <a:pPr marL="514350" indent="-514350">
              <a:buFont typeface="+mj-lt"/>
              <a:buAutoNum type="arabicPeriod"/>
            </a:pPr>
            <a:r>
              <a:rPr lang="ko-KR" altLang="en-US" sz="3200" dirty="0" smtClean="0"/>
              <a:t>당첨번호 </a:t>
            </a:r>
            <a:r>
              <a:rPr lang="ko-KR" altLang="en-US" sz="3200" dirty="0"/>
              <a:t>자동완성기능 추가</a:t>
            </a:r>
            <a:endParaRPr lang="en-US" altLang="ko-KR" sz="3200" dirty="0"/>
          </a:p>
          <a:p>
            <a:pPr marL="514350" indent="-514350">
              <a:buFont typeface="+mj-lt"/>
              <a:buAutoNum type="arabicPeriod"/>
            </a:pPr>
            <a:endParaRPr lang="en-US" altLang="ko-KR" sz="3200" dirty="0"/>
          </a:p>
          <a:p>
            <a:pPr marL="514350" indent="-514350">
              <a:buFont typeface="+mj-lt"/>
              <a:buAutoNum type="arabicPeriod"/>
            </a:pPr>
            <a:r>
              <a:rPr lang="ko-KR" altLang="en-US" sz="3200" dirty="0"/>
              <a:t>당첨번호 </a:t>
            </a:r>
            <a:r>
              <a:rPr lang="ko-KR" altLang="en-US" sz="3200" dirty="0" err="1"/>
              <a:t>초기화기능</a:t>
            </a:r>
            <a:r>
              <a:rPr lang="ko-KR" altLang="en-US" sz="3200" dirty="0"/>
              <a:t> 추가</a:t>
            </a:r>
            <a:endParaRPr lang="en-US" altLang="ko-KR" sz="3200" dirty="0"/>
          </a:p>
          <a:p>
            <a:pPr marL="514350" indent="-514350">
              <a:buFont typeface="+mj-lt"/>
              <a:buAutoNum type="arabicPeriod"/>
            </a:pPr>
            <a:endParaRPr lang="en-US" altLang="ko-KR" sz="3200" dirty="0"/>
          </a:p>
          <a:p>
            <a:pPr marL="514350" indent="-514350">
              <a:buFont typeface="+mj-lt"/>
              <a:buAutoNum type="arabicPeriod"/>
            </a:pPr>
            <a:r>
              <a:rPr lang="ko-KR" altLang="en-US" sz="3200" dirty="0" err="1"/>
              <a:t>누적판수</a:t>
            </a:r>
            <a:r>
              <a:rPr lang="ko-KR" altLang="en-US" sz="3200" dirty="0"/>
              <a:t> 및 </a:t>
            </a:r>
            <a:r>
              <a:rPr lang="ko-KR" altLang="en-US" sz="3200" dirty="0" err="1"/>
              <a:t>당첨횟수</a:t>
            </a:r>
            <a:r>
              <a:rPr lang="ko-KR" altLang="en-US" sz="3200" dirty="0"/>
              <a:t> </a:t>
            </a:r>
            <a:r>
              <a:rPr lang="ko-KR" altLang="en-US" sz="3200" dirty="0" err="1"/>
              <a:t>카운트기능</a:t>
            </a:r>
            <a:r>
              <a:rPr lang="ko-KR" altLang="en-US" sz="3200" dirty="0"/>
              <a:t> 추가</a:t>
            </a:r>
          </a:p>
          <a:p>
            <a:endParaRPr sz="3200" dirty="0">
              <a:solidFill>
                <a:schemeClr val="bg2">
                  <a:lumMod val="75000"/>
                </a:schemeClr>
              </a:solidFill>
              <a:latin typeface="나눔고딕" panose="020D0604000000000000" pitchFamily="50" charset="-127"/>
              <a:ea typeface="나눔고딕" panose="020D0604000000000000" pitchFamily="50" charset="-127"/>
            </a:endParaRPr>
          </a:p>
        </p:txBody>
      </p:sp>
      <p:sp>
        <p:nvSpPr>
          <p:cNvPr id="651" name="Slide Number"/>
          <p:cNvSpPr txBox="1">
            <a:spLocks noGrp="1"/>
          </p:cNvSpPr>
          <p:nvPr>
            <p:ph type="sldNum" sz="quarter" idx="2"/>
          </p:nvPr>
        </p:nvSpPr>
        <p:spPr>
          <a:xfrm>
            <a:off x="9985075" y="6170414"/>
            <a:ext cx="89691" cy="169664"/>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2" name="텍스트 개체 틀 1"/>
          <p:cNvSpPr>
            <a:spLocks noGrp="1"/>
          </p:cNvSpPr>
          <p:nvPr>
            <p:ph type="body" sz="quarter" idx="13"/>
          </p:nvPr>
        </p:nvSpPr>
        <p:spPr>
          <a:xfrm>
            <a:off x="2114849" y="6170414"/>
            <a:ext cx="7797696" cy="243785"/>
          </a:xfrm>
        </p:spPr>
        <p:txBody>
          <a:bodyPr/>
          <a:lstStyle/>
          <a:p>
            <a:endParaRPr lang="en-US" altLang="ko-KR" dirty="0"/>
          </a:p>
        </p:txBody>
      </p:sp>
    </p:spTree>
    <p:extLst>
      <p:ext uri="{BB962C8B-B14F-4D97-AF65-F5344CB8AC3E}">
        <p14:creationId xmlns:p14="http://schemas.microsoft.com/office/powerpoint/2010/main" val="4050201137"/>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ndicam 2022-07-20 11-36-51-88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490" y="858416"/>
            <a:ext cx="10804849" cy="5878286"/>
          </a:xfrm>
          <a:prstGeom prst="rect">
            <a:avLst/>
          </a:prstGeom>
        </p:spPr>
      </p:pic>
      <p:sp>
        <p:nvSpPr>
          <p:cNvPr id="4" name="TextBox 3"/>
          <p:cNvSpPr txBox="1"/>
          <p:nvPr/>
        </p:nvSpPr>
        <p:spPr>
          <a:xfrm>
            <a:off x="289249" y="205275"/>
            <a:ext cx="6438123" cy="461665"/>
          </a:xfrm>
          <a:prstGeom prst="rect">
            <a:avLst/>
          </a:prstGeom>
          <a:noFill/>
          <a:ln>
            <a:solidFill>
              <a:schemeClr val="tx1"/>
            </a:solidFill>
          </a:ln>
        </p:spPr>
        <p:txBody>
          <a:bodyPr wrap="square" rtlCol="0">
            <a:spAutoFit/>
          </a:bodyPr>
          <a:lstStyle/>
          <a:p>
            <a:r>
              <a:rPr lang="ko-KR" altLang="en-US" sz="2400" b="1" dirty="0" smtClean="0">
                <a:effectLst>
                  <a:outerShdw blurRad="38100" dist="38100" dir="2700000" algn="tl">
                    <a:srgbClr val="000000">
                      <a:alpha val="43137"/>
                    </a:srgbClr>
                  </a:outerShdw>
                </a:effectLst>
              </a:rPr>
              <a:t>스타벅스클론앱 </a:t>
            </a:r>
            <a:r>
              <a:rPr lang="en-US" altLang="ko-KR" sz="2400" b="1" dirty="0" smtClean="0">
                <a:effectLst>
                  <a:outerShdw blurRad="38100" dist="38100" dir="2700000" algn="tl">
                    <a:srgbClr val="000000">
                      <a:alpha val="43137"/>
                    </a:srgbClr>
                  </a:outerShdw>
                </a:effectLst>
              </a:rPr>
              <a:t>- </a:t>
            </a:r>
            <a:r>
              <a:rPr lang="ko-KR" altLang="en-US" sz="2400" b="1" dirty="0" err="1" smtClean="0">
                <a:effectLst>
                  <a:outerShdw blurRad="38100" dist="38100" dir="2700000" algn="tl">
                    <a:srgbClr val="000000">
                      <a:alpha val="43137"/>
                    </a:srgbClr>
                  </a:outerShdw>
                </a:effectLst>
              </a:rPr>
              <a:t>시연영상</a:t>
            </a:r>
            <a:endParaRPr lang="ko-KR"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9576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ocial Media Guide."/>
          <p:cNvSpPr txBox="1">
            <a:spLocks noGrp="1"/>
          </p:cNvSpPr>
          <p:nvPr>
            <p:ph type="title"/>
          </p:nvPr>
        </p:nvSpPr>
        <p:spPr>
          <a:xfrm>
            <a:off x="2515069" y="1299206"/>
            <a:ext cx="7143750" cy="4554141"/>
          </a:xfrm>
          <a:prstGeom prst="rect">
            <a:avLst/>
          </a:prstGeom>
        </p:spPr>
        <p:txBody>
          <a:bodyPr/>
          <a:lstStyle/>
          <a:p>
            <a:pPr algn="ctr"/>
            <a:r>
              <a:rPr lang="en-US" dirty="0" smtClean="0">
                <a:solidFill>
                  <a:schemeClr val="tx1"/>
                </a:solidFill>
              </a:rPr>
              <a:t>THANK</a:t>
            </a:r>
            <a:br>
              <a:rPr lang="en-US" dirty="0" smtClean="0">
                <a:solidFill>
                  <a:schemeClr val="tx1"/>
                </a:solidFill>
              </a:rPr>
            </a:br>
            <a:r>
              <a:rPr lang="en-US" dirty="0" smtClean="0">
                <a:solidFill>
                  <a:schemeClr val="tx1"/>
                </a:solidFill>
              </a:rPr>
              <a:t>YOU</a:t>
            </a:r>
            <a:endParaRPr dirty="0">
              <a:solidFill>
                <a:schemeClr val="tx1"/>
              </a:solidFill>
            </a:endParaRPr>
          </a:p>
        </p:txBody>
      </p:sp>
      <p:sp>
        <p:nvSpPr>
          <p:cNvPr id="674" name="Slide Number"/>
          <p:cNvSpPr txBox="1">
            <a:spLocks noGrp="1"/>
          </p:cNvSpPr>
          <p:nvPr>
            <p:ph type="sldNum" sz="quarter" idx="2"/>
          </p:nvPr>
        </p:nvSpPr>
        <p:spPr>
          <a:xfrm>
            <a:off x="9985075" y="6170414"/>
            <a:ext cx="89691" cy="169664"/>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8" name="텍스트 개체 틀 1"/>
          <p:cNvSpPr>
            <a:spLocks noGrp="1"/>
          </p:cNvSpPr>
          <p:nvPr>
            <p:ph type="body" sz="quarter" idx="13"/>
          </p:nvPr>
        </p:nvSpPr>
        <p:spPr/>
        <p:txBody>
          <a:bodyPr/>
          <a:lstStyle/>
          <a:p>
            <a:endParaRPr lang="en-US" altLang="ko-KR" dirty="0"/>
          </a:p>
        </p:txBody>
      </p:sp>
    </p:spTree>
    <p:extLst>
      <p:ext uri="{BB962C8B-B14F-4D97-AF65-F5344CB8AC3E}">
        <p14:creationId xmlns:p14="http://schemas.microsoft.com/office/powerpoint/2010/main" val="378237518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65" y="1091680"/>
            <a:ext cx="10441602" cy="5598367"/>
          </a:xfrm>
          <a:prstGeom prst="rect">
            <a:avLst/>
          </a:prstGeom>
        </p:spPr>
      </p:pic>
      <p:sp>
        <p:nvSpPr>
          <p:cNvPr id="5" name="TextBox 4"/>
          <p:cNvSpPr txBox="1"/>
          <p:nvPr/>
        </p:nvSpPr>
        <p:spPr>
          <a:xfrm>
            <a:off x="345232" y="345234"/>
            <a:ext cx="6438123" cy="461665"/>
          </a:xfrm>
          <a:prstGeom prst="rect">
            <a:avLst/>
          </a:prstGeom>
          <a:noFill/>
          <a:ln>
            <a:solidFill>
              <a:schemeClr val="tx1"/>
            </a:solidFill>
          </a:ln>
        </p:spPr>
        <p:txBody>
          <a:bodyPr wrap="square" rtlCol="0">
            <a:spAutoFit/>
          </a:bodyPr>
          <a:lstStyle/>
          <a:p>
            <a:r>
              <a:rPr lang="ko-KR" altLang="en-US" sz="2400" b="1" dirty="0" smtClean="0">
                <a:effectLst>
                  <a:outerShdw blurRad="38100" dist="38100" dir="2700000" algn="tl">
                    <a:srgbClr val="000000">
                      <a:alpha val="43137"/>
                    </a:srgbClr>
                  </a:outerShdw>
                </a:effectLst>
              </a:rPr>
              <a:t>로또당첨프로그램 </a:t>
            </a:r>
            <a:r>
              <a:rPr lang="en-US" altLang="ko-KR" sz="2400" b="1" dirty="0" smtClean="0">
                <a:effectLst>
                  <a:outerShdw blurRad="38100" dist="38100" dir="2700000" algn="tl">
                    <a:srgbClr val="000000">
                      <a:alpha val="43137"/>
                    </a:srgbClr>
                  </a:outerShdw>
                </a:effectLst>
              </a:rPr>
              <a:t>- </a:t>
            </a:r>
            <a:r>
              <a:rPr lang="ko-KR" altLang="en-US" sz="2400" b="1" dirty="0" err="1" smtClean="0">
                <a:effectLst>
                  <a:outerShdw blurRad="38100" dist="38100" dir="2700000" algn="tl">
                    <a:srgbClr val="000000">
                      <a:alpha val="43137"/>
                    </a:srgbClr>
                  </a:outerShdw>
                </a:effectLst>
              </a:rPr>
              <a:t>실행화면</a:t>
            </a:r>
            <a:endParaRPr lang="ko-KR"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1914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48" y="1017036"/>
            <a:ext cx="9862456" cy="5682344"/>
          </a:xfrm>
          <a:prstGeom prst="rect">
            <a:avLst/>
          </a:prstGeom>
        </p:spPr>
      </p:pic>
      <p:sp>
        <p:nvSpPr>
          <p:cNvPr id="3" name="TextBox 2"/>
          <p:cNvSpPr txBox="1"/>
          <p:nvPr/>
        </p:nvSpPr>
        <p:spPr>
          <a:xfrm>
            <a:off x="345232" y="345234"/>
            <a:ext cx="6438123" cy="461665"/>
          </a:xfrm>
          <a:prstGeom prst="rect">
            <a:avLst/>
          </a:prstGeom>
          <a:noFill/>
          <a:ln>
            <a:solidFill>
              <a:schemeClr val="tx1"/>
            </a:solidFill>
          </a:ln>
        </p:spPr>
        <p:txBody>
          <a:bodyPr wrap="square" rtlCol="0">
            <a:spAutoFit/>
          </a:bodyPr>
          <a:lstStyle/>
          <a:p>
            <a:r>
              <a:rPr lang="ko-KR" altLang="en-US" sz="2400" b="1" dirty="0" smtClean="0">
                <a:effectLst>
                  <a:outerShdw blurRad="38100" dist="38100" dir="2700000" algn="tl">
                    <a:srgbClr val="000000">
                      <a:alpha val="43137"/>
                    </a:srgbClr>
                  </a:outerShdw>
                </a:effectLst>
              </a:rPr>
              <a:t>로또당첨프로그램 </a:t>
            </a:r>
            <a:r>
              <a:rPr lang="en-US" altLang="ko-KR" sz="2400" b="1" dirty="0" smtClean="0">
                <a:effectLst>
                  <a:outerShdw blurRad="38100" dist="38100" dir="2700000" algn="tl">
                    <a:srgbClr val="000000">
                      <a:alpha val="43137"/>
                    </a:srgbClr>
                  </a:outerShdw>
                </a:effectLst>
              </a:rPr>
              <a:t>- </a:t>
            </a:r>
            <a:r>
              <a:rPr lang="ko-KR" altLang="en-US" sz="2400" b="1" dirty="0" err="1" smtClean="0">
                <a:effectLst>
                  <a:outerShdw blurRad="38100" dist="38100" dir="2700000" algn="tl">
                    <a:srgbClr val="000000">
                      <a:alpha val="43137"/>
                    </a:srgbClr>
                  </a:outerShdw>
                </a:effectLst>
              </a:rPr>
              <a:t>실행화면</a:t>
            </a:r>
            <a:endParaRPr lang="ko-KR"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0667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5232" y="345234"/>
            <a:ext cx="6438123" cy="461665"/>
          </a:xfrm>
          <a:prstGeom prst="rect">
            <a:avLst/>
          </a:prstGeom>
          <a:noFill/>
          <a:ln>
            <a:solidFill>
              <a:schemeClr val="tx1"/>
            </a:solidFill>
          </a:ln>
        </p:spPr>
        <p:txBody>
          <a:bodyPr wrap="square" rtlCol="0">
            <a:spAutoFit/>
          </a:bodyPr>
          <a:lstStyle/>
          <a:p>
            <a:r>
              <a:rPr lang="ko-KR" altLang="en-US" sz="2400" b="1" dirty="0" smtClean="0">
                <a:effectLst>
                  <a:outerShdw blurRad="38100" dist="38100" dir="2700000" algn="tl">
                    <a:srgbClr val="000000">
                      <a:alpha val="43137"/>
                    </a:srgbClr>
                  </a:outerShdw>
                </a:effectLst>
              </a:rPr>
              <a:t>로또당첨프로그램 </a:t>
            </a:r>
            <a:r>
              <a:rPr lang="en-US" altLang="ko-KR" sz="2400" b="1" dirty="0" smtClean="0">
                <a:effectLst>
                  <a:outerShdw blurRad="38100" dist="38100" dir="2700000" algn="tl">
                    <a:srgbClr val="000000">
                      <a:alpha val="43137"/>
                    </a:srgbClr>
                  </a:outerShdw>
                </a:effectLst>
              </a:rPr>
              <a:t>- </a:t>
            </a:r>
            <a:r>
              <a:rPr lang="ko-KR" altLang="en-US" sz="2400" b="1" dirty="0" err="1" smtClean="0">
                <a:effectLst>
                  <a:outerShdw blurRad="38100" dist="38100" dir="2700000" algn="tl">
                    <a:srgbClr val="000000">
                      <a:alpha val="43137"/>
                    </a:srgbClr>
                  </a:outerShdw>
                </a:effectLst>
              </a:rPr>
              <a:t>시연영상</a:t>
            </a:r>
            <a:endParaRPr lang="ko-KR" altLang="en-US" sz="2400" b="1" dirty="0">
              <a:effectLst>
                <a:outerShdw blurRad="38100" dist="38100" dir="2700000" algn="tl">
                  <a:srgbClr val="000000">
                    <a:alpha val="43137"/>
                  </a:srgbClr>
                </a:outerShdw>
              </a:effectLst>
            </a:endParaRPr>
          </a:p>
        </p:txBody>
      </p:sp>
      <p:pic>
        <p:nvPicPr>
          <p:cNvPr id="3" name="bandicam 2022-07-20 11-15-50-26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8416" y="975821"/>
            <a:ext cx="10151705" cy="5555608"/>
          </a:xfrm>
          <a:prstGeom prst="rect">
            <a:avLst/>
          </a:prstGeom>
        </p:spPr>
      </p:pic>
    </p:spTree>
    <p:extLst>
      <p:ext uri="{BB962C8B-B14F-4D97-AF65-F5344CB8AC3E}">
        <p14:creationId xmlns:p14="http://schemas.microsoft.com/office/powerpoint/2010/main" val="3941556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ln>
            <a:solidFill>
              <a:schemeClr val="tx1"/>
            </a:solidFill>
          </a:ln>
        </p:spPr>
        <p:txBody>
          <a:bodyPr>
            <a:normAutofit/>
          </a:bodyPr>
          <a:lstStyle/>
          <a:p>
            <a:r>
              <a:rPr lang="ko-KR" altLang="en-US" sz="5400" dirty="0" smtClean="0">
                <a:ln>
                  <a:solidFill>
                    <a:schemeClr val="tx1"/>
                  </a:solidFill>
                </a:ln>
              </a:rPr>
              <a:t>안드로이드</a:t>
            </a:r>
            <a:r>
              <a:rPr lang="en-US" altLang="ko-KR" sz="5400" dirty="0" smtClean="0"/>
              <a:t>-</a:t>
            </a:r>
            <a:r>
              <a:rPr lang="ko-KR" altLang="en-US" sz="5400" dirty="0" smtClean="0">
                <a:ln>
                  <a:solidFill>
                    <a:schemeClr val="tx1"/>
                  </a:solidFill>
                </a:ln>
              </a:rPr>
              <a:t>스타벅스클론앱</a:t>
            </a:r>
            <a:r>
              <a:rPr lang="ko-KR" altLang="en-US" sz="5400" dirty="0" smtClean="0"/>
              <a:t> </a:t>
            </a:r>
            <a:r>
              <a:rPr lang="ko-KR" altLang="en-US" sz="5400" dirty="0" smtClean="0">
                <a:ln>
                  <a:solidFill>
                    <a:schemeClr val="tx1"/>
                  </a:solidFill>
                </a:ln>
              </a:rPr>
              <a:t>개요</a:t>
            </a:r>
            <a:endParaRPr lang="ko-KR" altLang="en-US" sz="5400" dirty="0">
              <a:ln>
                <a:solidFill>
                  <a:schemeClr val="tx1"/>
                </a:solidFill>
              </a:ln>
            </a:endParaRPr>
          </a:p>
        </p:txBody>
      </p:sp>
      <p:sp>
        <p:nvSpPr>
          <p:cNvPr id="3" name="내용 개체 틀 2"/>
          <p:cNvSpPr>
            <a:spLocks noGrp="1"/>
          </p:cNvSpPr>
          <p:nvPr>
            <p:ph idx="1"/>
          </p:nvPr>
        </p:nvSpPr>
        <p:spPr>
          <a:ln>
            <a:solidFill>
              <a:schemeClr val="tx1"/>
            </a:solidFill>
          </a:ln>
        </p:spPr>
        <p:txBody>
          <a:bodyPr/>
          <a:lstStyle/>
          <a:p>
            <a:endParaRPr lang="en-US" altLang="ko-KR" dirty="0" smtClean="0"/>
          </a:p>
          <a:p>
            <a:pPr marL="514350" indent="-514350">
              <a:buFont typeface="+mj-lt"/>
              <a:buAutoNum type="arabicPeriod"/>
            </a:pPr>
            <a:r>
              <a:rPr lang="en-US" altLang="ko-KR" dirty="0" smtClean="0">
                <a:ln>
                  <a:solidFill>
                    <a:schemeClr val="tx1"/>
                  </a:solidFill>
                </a:ln>
              </a:rPr>
              <a:t>Firebase</a:t>
            </a:r>
            <a:r>
              <a:rPr lang="ko-KR" altLang="en-US" dirty="0" smtClean="0">
                <a:ln>
                  <a:solidFill>
                    <a:schemeClr val="tx1"/>
                  </a:solidFill>
                </a:ln>
              </a:rPr>
              <a:t>를 통한 </a:t>
            </a:r>
            <a:r>
              <a:rPr lang="ko-KR" altLang="en-US" dirty="0" err="1" smtClean="0">
                <a:ln>
                  <a:solidFill>
                    <a:schemeClr val="tx1"/>
                  </a:solidFill>
                </a:ln>
              </a:rPr>
              <a:t>로그인기능</a:t>
            </a:r>
            <a:r>
              <a:rPr lang="ko-KR" altLang="en-US" dirty="0" smtClean="0">
                <a:ln>
                  <a:solidFill>
                    <a:schemeClr val="tx1"/>
                  </a:solidFill>
                </a:ln>
              </a:rPr>
              <a:t> 구현</a:t>
            </a:r>
            <a:endParaRPr lang="en-US" altLang="ko-KR" dirty="0" smtClean="0">
              <a:ln>
                <a:solidFill>
                  <a:schemeClr val="tx1"/>
                </a:solidFill>
              </a:ln>
            </a:endParaRPr>
          </a:p>
          <a:p>
            <a:pPr marL="514350" indent="-514350">
              <a:buFont typeface="+mj-lt"/>
              <a:buAutoNum type="arabicPeriod"/>
            </a:pPr>
            <a:r>
              <a:rPr lang="en-US" altLang="ko-KR" dirty="0" err="1" smtClean="0">
                <a:ln>
                  <a:solidFill>
                    <a:schemeClr val="tx1"/>
                  </a:solidFill>
                </a:ln>
              </a:rPr>
              <a:t>TabLayout</a:t>
            </a:r>
            <a:r>
              <a:rPr lang="ko-KR" altLang="en-US" dirty="0" smtClean="0">
                <a:ln>
                  <a:solidFill>
                    <a:schemeClr val="tx1"/>
                  </a:solidFill>
                </a:ln>
              </a:rPr>
              <a:t>을 통한 화면전환</a:t>
            </a:r>
            <a:endParaRPr lang="en-US" altLang="ko-KR" dirty="0" smtClean="0">
              <a:ln>
                <a:solidFill>
                  <a:schemeClr val="tx1"/>
                </a:solidFill>
              </a:ln>
            </a:endParaRPr>
          </a:p>
          <a:p>
            <a:pPr marL="514350" indent="-514350">
              <a:buFont typeface="+mj-lt"/>
              <a:buAutoNum type="arabicPeriod"/>
            </a:pPr>
            <a:r>
              <a:rPr lang="en-US" altLang="ko-KR" dirty="0" err="1" smtClean="0">
                <a:ln>
                  <a:solidFill>
                    <a:schemeClr val="tx1"/>
                  </a:solidFill>
                </a:ln>
              </a:rPr>
              <a:t>BottomNagationBar</a:t>
            </a:r>
            <a:r>
              <a:rPr lang="ko-KR" altLang="en-US" dirty="0" smtClean="0">
                <a:ln>
                  <a:solidFill>
                    <a:schemeClr val="tx1"/>
                  </a:solidFill>
                </a:ln>
              </a:rPr>
              <a:t>를 통한 화면전환</a:t>
            </a:r>
            <a:endParaRPr lang="en-US" altLang="ko-KR" dirty="0" smtClean="0">
              <a:ln>
                <a:solidFill>
                  <a:schemeClr val="tx1"/>
                </a:solidFill>
              </a:ln>
            </a:endParaRPr>
          </a:p>
          <a:p>
            <a:pPr marL="514350" indent="-514350">
              <a:buFont typeface="+mj-lt"/>
              <a:buAutoNum type="arabicPeriod"/>
            </a:pPr>
            <a:r>
              <a:rPr lang="en-US" altLang="ko-KR" dirty="0" err="1" smtClean="0">
                <a:ln>
                  <a:solidFill>
                    <a:schemeClr val="tx1"/>
                  </a:solidFill>
                </a:ln>
              </a:rPr>
              <a:t>ScrollView,RecyclerView</a:t>
            </a:r>
            <a:r>
              <a:rPr lang="ko-KR" altLang="en-US" dirty="0" smtClean="0">
                <a:ln>
                  <a:solidFill>
                    <a:schemeClr val="tx1"/>
                  </a:solidFill>
                </a:ln>
              </a:rPr>
              <a:t>를 통한 화면구성</a:t>
            </a:r>
            <a:endParaRPr lang="en-US" altLang="ko-KR" dirty="0" smtClean="0">
              <a:ln>
                <a:solidFill>
                  <a:schemeClr val="tx1"/>
                </a:solidFill>
              </a:ln>
            </a:endParaRPr>
          </a:p>
          <a:p>
            <a:pPr marL="514350" indent="-514350">
              <a:buFont typeface="+mj-lt"/>
              <a:buAutoNum type="arabicPeriod"/>
            </a:pPr>
            <a:r>
              <a:rPr lang="en-US" altLang="ko-KR" dirty="0" err="1" smtClean="0">
                <a:ln>
                  <a:solidFill>
                    <a:schemeClr val="tx1"/>
                  </a:solidFill>
                </a:ln>
              </a:rPr>
              <a:t>SearchView</a:t>
            </a:r>
            <a:r>
              <a:rPr lang="ko-KR" altLang="en-US" dirty="0" smtClean="0">
                <a:ln>
                  <a:solidFill>
                    <a:schemeClr val="tx1"/>
                  </a:solidFill>
                </a:ln>
              </a:rPr>
              <a:t>를 통한 검색기능 구현</a:t>
            </a:r>
            <a:endParaRPr lang="en-US" altLang="ko-KR" dirty="0" smtClean="0">
              <a:ln>
                <a:solidFill>
                  <a:schemeClr val="tx1"/>
                </a:solidFill>
              </a:ln>
            </a:endParaRPr>
          </a:p>
          <a:p>
            <a:endParaRPr lang="ko-KR" altLang="en-US" dirty="0"/>
          </a:p>
        </p:txBody>
      </p:sp>
    </p:spTree>
    <p:extLst>
      <p:ext uri="{BB962C8B-B14F-4D97-AF65-F5344CB8AC3E}">
        <p14:creationId xmlns:p14="http://schemas.microsoft.com/office/powerpoint/2010/main" val="161868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013" y="0"/>
            <a:ext cx="3960570" cy="6858000"/>
          </a:xfrm>
          <a:prstGeom prst="rect">
            <a:avLst/>
          </a:prstGeom>
        </p:spPr>
      </p:pic>
      <p:sp>
        <p:nvSpPr>
          <p:cNvPr id="3" name="TextBox 2"/>
          <p:cNvSpPr txBox="1"/>
          <p:nvPr/>
        </p:nvSpPr>
        <p:spPr>
          <a:xfrm>
            <a:off x="979714" y="2782669"/>
            <a:ext cx="4739953" cy="646331"/>
          </a:xfrm>
          <a:prstGeom prst="rect">
            <a:avLst/>
          </a:prstGeom>
          <a:noFill/>
          <a:ln>
            <a:solidFill>
              <a:schemeClr val="tx1"/>
            </a:solidFill>
          </a:ln>
        </p:spPr>
        <p:txBody>
          <a:bodyPr wrap="square" rtlCol="0">
            <a:spAutoFit/>
          </a:bodyPr>
          <a:lstStyle/>
          <a:p>
            <a:pPr algn="ctr"/>
            <a:r>
              <a:rPr lang="ko-KR" altLang="en-US" sz="3600" b="1" dirty="0" err="1" smtClean="0">
                <a:effectLst>
                  <a:outerShdw blurRad="38100" dist="38100" dir="2700000" algn="tl">
                    <a:srgbClr val="000000">
                      <a:alpha val="43137"/>
                    </a:srgbClr>
                  </a:outerShdw>
                </a:effectLst>
              </a:rPr>
              <a:t>로그인화면</a:t>
            </a:r>
            <a:endParaRPr lang="ko-KR"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5032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864" y="0"/>
            <a:ext cx="3927169" cy="6858000"/>
          </a:xfrm>
          <a:prstGeom prst="rect">
            <a:avLst/>
          </a:prstGeom>
        </p:spPr>
      </p:pic>
      <p:sp>
        <p:nvSpPr>
          <p:cNvPr id="3" name="TextBox 2"/>
          <p:cNvSpPr txBox="1"/>
          <p:nvPr/>
        </p:nvSpPr>
        <p:spPr>
          <a:xfrm>
            <a:off x="1082350" y="2782669"/>
            <a:ext cx="4739953" cy="646331"/>
          </a:xfrm>
          <a:prstGeom prst="rect">
            <a:avLst/>
          </a:prstGeom>
          <a:noFill/>
          <a:ln>
            <a:solidFill>
              <a:schemeClr val="tx1"/>
            </a:solidFill>
          </a:ln>
        </p:spPr>
        <p:txBody>
          <a:bodyPr wrap="square" rtlCol="0">
            <a:spAutoFit/>
          </a:bodyPr>
          <a:lstStyle/>
          <a:p>
            <a:pPr algn="ctr"/>
            <a:r>
              <a:rPr lang="ko-KR" altLang="en-US" sz="3600" b="1" dirty="0" smtClean="0">
                <a:effectLst>
                  <a:outerShdw blurRad="38100" dist="38100" dir="2700000" algn="tl">
                    <a:srgbClr val="000000">
                      <a:alpha val="43137"/>
                    </a:srgbClr>
                  </a:outerShdw>
                </a:effectLst>
              </a:rPr>
              <a:t>회원가입화면</a:t>
            </a:r>
            <a:endParaRPr lang="ko-KR"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87981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31" y="1063689"/>
            <a:ext cx="9778821" cy="5523723"/>
          </a:xfrm>
          <a:prstGeom prst="rect">
            <a:avLst/>
          </a:prstGeom>
        </p:spPr>
      </p:pic>
      <p:sp>
        <p:nvSpPr>
          <p:cNvPr id="3" name="TextBox 2"/>
          <p:cNvSpPr txBox="1"/>
          <p:nvPr/>
        </p:nvSpPr>
        <p:spPr>
          <a:xfrm>
            <a:off x="634481" y="345234"/>
            <a:ext cx="6438123" cy="461665"/>
          </a:xfrm>
          <a:prstGeom prst="rect">
            <a:avLst/>
          </a:prstGeom>
          <a:noFill/>
          <a:ln>
            <a:solidFill>
              <a:schemeClr val="tx1"/>
            </a:solidFill>
          </a:ln>
        </p:spPr>
        <p:txBody>
          <a:bodyPr wrap="square" rtlCol="0">
            <a:spAutoFit/>
          </a:bodyPr>
          <a:lstStyle/>
          <a:p>
            <a:r>
              <a:rPr lang="ko-KR" altLang="en-US" sz="2400" b="1" dirty="0" smtClean="0">
                <a:effectLst>
                  <a:outerShdw blurRad="38100" dist="38100" dir="2700000" algn="tl">
                    <a:srgbClr val="000000">
                      <a:alpha val="43137"/>
                    </a:srgbClr>
                  </a:outerShdw>
                </a:effectLst>
              </a:rPr>
              <a:t>파이어베이스</a:t>
            </a:r>
            <a:r>
              <a:rPr lang="en-US" altLang="ko-KR" sz="2400" b="1" dirty="0" smtClean="0">
                <a:effectLst>
                  <a:outerShdw blurRad="38100" dist="38100" dir="2700000" algn="tl">
                    <a:srgbClr val="000000">
                      <a:alpha val="43137"/>
                    </a:srgbClr>
                  </a:outerShdw>
                </a:effectLst>
              </a:rPr>
              <a:t>-</a:t>
            </a:r>
            <a:r>
              <a:rPr lang="ko-KR" altLang="en-US" sz="2400" b="1" dirty="0" smtClean="0">
                <a:effectLst>
                  <a:outerShdw blurRad="38100" dist="38100" dir="2700000" algn="tl">
                    <a:srgbClr val="000000">
                      <a:alpha val="43137"/>
                    </a:srgbClr>
                  </a:outerShdw>
                </a:effectLst>
              </a:rPr>
              <a:t>데이터베이스 화면</a:t>
            </a:r>
            <a:endParaRPr lang="ko-KR"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89134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670</TotalTime>
  <Words>143</Words>
  <Application>Microsoft Office PowerPoint</Application>
  <PresentationFormat>와이드스크린</PresentationFormat>
  <Paragraphs>50</Paragraphs>
  <Slides>21</Slides>
  <Notes>0</Notes>
  <HiddenSlides>0</HiddenSlides>
  <MMClips>2</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21</vt:i4>
      </vt:variant>
    </vt:vector>
  </HeadingPairs>
  <TitlesOfParts>
    <vt:vector size="27" baseType="lpstr">
      <vt:lpstr>Avenir Next</vt:lpstr>
      <vt:lpstr>나눔고딕</vt:lpstr>
      <vt:lpstr>맑은 고딕</vt:lpstr>
      <vt:lpstr>Arial</vt:lpstr>
      <vt:lpstr>Helvetica</vt:lpstr>
      <vt:lpstr>Office 테마</vt:lpstr>
      <vt:lpstr>안드로이드앱,자바프로그램 발표</vt:lpstr>
      <vt:lpstr>자바-로또당첨프로그램 개요</vt:lpstr>
      <vt:lpstr>PowerPoint 프레젠테이션</vt:lpstr>
      <vt:lpstr>PowerPoint 프레젠테이션</vt:lpstr>
      <vt:lpstr>PowerPoint 프레젠테이션</vt:lpstr>
      <vt:lpstr>안드로이드-스타벅스클론앱 개요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DW</dc:creator>
  <cp:lastModifiedBy>DW</cp:lastModifiedBy>
  <cp:revision>31</cp:revision>
  <dcterms:created xsi:type="dcterms:W3CDTF">2022-07-18T23:52:31Z</dcterms:created>
  <dcterms:modified xsi:type="dcterms:W3CDTF">2022-07-22T03:37:20Z</dcterms:modified>
</cp:coreProperties>
</file>